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handoutMasterIdLst>
    <p:handoutMasterId r:id="rId20"/>
  </p:handoutMasterIdLst>
  <p:sldIdLst>
    <p:sldId id="329" r:id="rId5"/>
    <p:sldId id="309" r:id="rId6"/>
    <p:sldId id="315" r:id="rId7"/>
    <p:sldId id="314" r:id="rId8"/>
    <p:sldId id="317" r:id="rId9"/>
    <p:sldId id="328" r:id="rId10"/>
    <p:sldId id="326" r:id="rId11"/>
    <p:sldId id="324" r:id="rId12"/>
    <p:sldId id="322" r:id="rId13"/>
    <p:sldId id="319" r:id="rId14"/>
    <p:sldId id="325" r:id="rId15"/>
    <p:sldId id="321" r:id="rId16"/>
    <p:sldId id="289" r:id="rId17"/>
    <p:sldId id="327"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2" autoAdjust="0"/>
    <p:restoredTop sz="94660"/>
  </p:normalViewPr>
  <p:slideViewPr>
    <p:cSldViewPr snapToGrid="0">
      <p:cViewPr varScale="1">
        <p:scale>
          <a:sx n="147" d="100"/>
          <a:sy n="147" d="100"/>
        </p:scale>
        <p:origin x="1092" y="114"/>
      </p:cViewPr>
      <p:guideLst/>
    </p:cSldViewPr>
  </p:slideViewPr>
  <p:notesTextViewPr>
    <p:cViewPr>
      <p:scale>
        <a:sx n="1" d="1"/>
        <a:sy n="1" d="1"/>
      </p:scale>
      <p:origin x="0" y="0"/>
    </p:cViewPr>
  </p:notesTextViewPr>
  <p:notesViewPr>
    <p:cSldViewPr snapToGrid="0" showGuides="1">
      <p:cViewPr varScale="1">
        <p:scale>
          <a:sx n="68" d="100"/>
          <a:sy n="68" d="100"/>
        </p:scale>
        <p:origin x="1779"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23B98-D6B0-4056-B84A-03A943A13CDE}"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n-US"/>
        </a:p>
      </dgm:t>
    </dgm:pt>
    <dgm:pt modelId="{7ECABAF3-46A2-4AD8-9B25-9AAC6FF72A3A}">
      <dgm:prSet phldrT="[Text]"/>
      <dgm:spPr/>
      <dgm:t>
        <a:bodyPr/>
        <a:lstStyle/>
        <a:p>
          <a:r>
            <a:rPr lang="en-US" b="1"/>
            <a:t>Community Engagement</a:t>
          </a:r>
          <a:endParaRPr lang="en-US" b="1" dirty="0"/>
        </a:p>
      </dgm:t>
    </dgm:pt>
    <dgm:pt modelId="{82E42501-583B-459D-AAE9-1917AA65FABA}" type="parTrans" cxnId="{DA082190-4C91-44C4-BBD3-CE038AC6C730}">
      <dgm:prSet/>
      <dgm:spPr/>
      <dgm:t>
        <a:bodyPr/>
        <a:lstStyle/>
        <a:p>
          <a:endParaRPr lang="en-US"/>
        </a:p>
      </dgm:t>
    </dgm:pt>
    <dgm:pt modelId="{5C51B8BD-F52A-4C08-95A4-2FCDA8B1FD6B}" type="sibTrans" cxnId="{DA082190-4C91-44C4-BBD3-CE038AC6C730}">
      <dgm:prSet/>
      <dgm:spPr/>
      <dgm:t>
        <a:bodyPr/>
        <a:lstStyle/>
        <a:p>
          <a:endParaRPr lang="en-US"/>
        </a:p>
      </dgm:t>
    </dgm:pt>
    <dgm:pt modelId="{F7AFF6BF-F9C0-4E6D-BD13-9E0E1B93D67D}">
      <dgm:prSet phldrT="[Text]" custT="1"/>
      <dgm:spPr/>
      <dgm:t>
        <a:bodyPr/>
        <a:lstStyle/>
        <a:p>
          <a:r>
            <a:rPr lang="en-US" sz="1100" b="1" dirty="0"/>
            <a:t>Hydrological modeling</a:t>
          </a:r>
        </a:p>
      </dgm:t>
    </dgm:pt>
    <dgm:pt modelId="{26DFA089-EE06-43F5-BACC-62B79341BDB9}" type="parTrans" cxnId="{275E6462-F961-4F52-8F85-945E160A5070}">
      <dgm:prSet/>
      <dgm:spPr/>
      <dgm:t>
        <a:bodyPr/>
        <a:lstStyle/>
        <a:p>
          <a:endParaRPr lang="en-US"/>
        </a:p>
      </dgm:t>
    </dgm:pt>
    <dgm:pt modelId="{0320B305-A85F-4EF0-A696-A47284CA4C38}" type="sibTrans" cxnId="{275E6462-F961-4F52-8F85-945E160A5070}">
      <dgm:prSet/>
      <dgm:spPr/>
      <dgm:t>
        <a:bodyPr/>
        <a:lstStyle/>
        <a:p>
          <a:endParaRPr lang="en-US"/>
        </a:p>
      </dgm:t>
    </dgm:pt>
    <dgm:pt modelId="{3A183F5D-217B-4E14-BF54-F9EF35AFC0EF}">
      <dgm:prSet phldrT="[Text]" custT="1"/>
      <dgm:spPr/>
      <dgm:t>
        <a:bodyPr/>
        <a:lstStyle/>
        <a:p>
          <a:r>
            <a:rPr lang="en-US" sz="1100" b="1" dirty="0"/>
            <a:t>Ecological analyses</a:t>
          </a:r>
        </a:p>
      </dgm:t>
    </dgm:pt>
    <dgm:pt modelId="{DDF10D4E-8337-4F03-94F4-4FF64800E3F6}" type="parTrans" cxnId="{0BFEF6FA-3673-432B-ABD9-08DE3BC483A5}">
      <dgm:prSet/>
      <dgm:spPr/>
      <dgm:t>
        <a:bodyPr/>
        <a:lstStyle/>
        <a:p>
          <a:endParaRPr lang="en-US"/>
        </a:p>
      </dgm:t>
    </dgm:pt>
    <dgm:pt modelId="{F48C3238-CFD0-423E-9C26-ADA24A2E5D0D}" type="sibTrans" cxnId="{0BFEF6FA-3673-432B-ABD9-08DE3BC483A5}">
      <dgm:prSet/>
      <dgm:spPr/>
      <dgm:t>
        <a:bodyPr/>
        <a:lstStyle/>
        <a:p>
          <a:endParaRPr lang="en-US"/>
        </a:p>
      </dgm:t>
    </dgm:pt>
    <dgm:pt modelId="{36BEC698-CB72-4256-A4A6-D1B4DAF69805}">
      <dgm:prSet phldrT="[Text]" custT="1"/>
      <dgm:spPr/>
      <dgm:t>
        <a:bodyPr/>
        <a:lstStyle/>
        <a:p>
          <a:r>
            <a:rPr lang="en-US" sz="1100" b="1" dirty="0"/>
            <a:t>Social sciences</a:t>
          </a:r>
        </a:p>
      </dgm:t>
    </dgm:pt>
    <dgm:pt modelId="{D273F190-0D03-487B-AF4D-8941411D8364}" type="parTrans" cxnId="{7B5D2495-0B5B-4702-AC5B-ADBCE8AAA4B3}">
      <dgm:prSet/>
      <dgm:spPr/>
      <dgm:t>
        <a:bodyPr/>
        <a:lstStyle/>
        <a:p>
          <a:endParaRPr lang="en-US"/>
        </a:p>
      </dgm:t>
    </dgm:pt>
    <dgm:pt modelId="{3A241F9E-BC4B-469D-94DA-AD0C36C600A2}" type="sibTrans" cxnId="{7B5D2495-0B5B-4702-AC5B-ADBCE8AAA4B3}">
      <dgm:prSet/>
      <dgm:spPr/>
      <dgm:t>
        <a:bodyPr/>
        <a:lstStyle/>
        <a:p>
          <a:endParaRPr lang="en-US"/>
        </a:p>
      </dgm:t>
    </dgm:pt>
    <dgm:pt modelId="{E7D9FEBF-227B-418E-A6F2-9E2969C34D37}">
      <dgm:prSet phldrT="[Text]" custT="1"/>
      <dgm:spPr/>
      <dgm:t>
        <a:bodyPr/>
        <a:lstStyle/>
        <a:p>
          <a:r>
            <a:rPr lang="en-US" sz="1100" b="1" dirty="0"/>
            <a:t>Institutional analyses</a:t>
          </a:r>
        </a:p>
      </dgm:t>
    </dgm:pt>
    <dgm:pt modelId="{5FC9D755-CF5C-4E52-B1FF-73FFA4030912}" type="parTrans" cxnId="{B316EECA-DBBC-402F-A074-5F628FE3DF9A}">
      <dgm:prSet/>
      <dgm:spPr/>
      <dgm:t>
        <a:bodyPr/>
        <a:lstStyle/>
        <a:p>
          <a:endParaRPr lang="en-US"/>
        </a:p>
      </dgm:t>
    </dgm:pt>
    <dgm:pt modelId="{3FA0BB4B-6340-4F3B-BB60-8B31AD101AE0}" type="sibTrans" cxnId="{B316EECA-DBBC-402F-A074-5F628FE3DF9A}">
      <dgm:prSet/>
      <dgm:spPr/>
      <dgm:t>
        <a:bodyPr/>
        <a:lstStyle/>
        <a:p>
          <a:endParaRPr lang="en-US"/>
        </a:p>
      </dgm:t>
    </dgm:pt>
    <dgm:pt modelId="{2D94C07B-403C-40B4-89CC-1A1FE2C15FC8}">
      <dgm:prSet phldrT="[Text]" custT="1"/>
      <dgm:spPr/>
      <dgm:t>
        <a:bodyPr/>
        <a:lstStyle/>
        <a:p>
          <a:r>
            <a:rPr lang="en-US" sz="1100" b="1" dirty="0"/>
            <a:t>Economic analysis</a:t>
          </a:r>
        </a:p>
      </dgm:t>
    </dgm:pt>
    <dgm:pt modelId="{12C4B120-32A9-4121-BCF6-BBE943673C01}" type="parTrans" cxnId="{1EF2061E-FC6B-409E-BCDA-8FA5C279BC20}">
      <dgm:prSet/>
      <dgm:spPr/>
      <dgm:t>
        <a:bodyPr/>
        <a:lstStyle/>
        <a:p>
          <a:endParaRPr lang="en-US"/>
        </a:p>
      </dgm:t>
    </dgm:pt>
    <dgm:pt modelId="{0853C7A5-7BFB-455A-912C-23A3288C890E}" type="sibTrans" cxnId="{1EF2061E-FC6B-409E-BCDA-8FA5C279BC20}">
      <dgm:prSet/>
      <dgm:spPr/>
      <dgm:t>
        <a:bodyPr/>
        <a:lstStyle/>
        <a:p>
          <a:endParaRPr lang="en-US"/>
        </a:p>
      </dgm:t>
    </dgm:pt>
    <dgm:pt modelId="{DE1FAD61-680E-469D-BF47-103CD65E7E5B}">
      <dgm:prSet phldrT="[Text]"/>
      <dgm:spPr/>
      <dgm:t>
        <a:bodyPr/>
        <a:lstStyle/>
        <a:p>
          <a:endParaRPr lang="en-US" dirty="0"/>
        </a:p>
      </dgm:t>
    </dgm:pt>
    <dgm:pt modelId="{271412A1-EC28-400E-9CBF-E1EF133E08FB}" type="parTrans" cxnId="{EE3E19CE-E495-4AD1-B2CF-F9D7008D420F}">
      <dgm:prSet/>
      <dgm:spPr/>
      <dgm:t>
        <a:bodyPr/>
        <a:lstStyle/>
        <a:p>
          <a:endParaRPr lang="en-US"/>
        </a:p>
      </dgm:t>
    </dgm:pt>
    <dgm:pt modelId="{CDDF891E-894F-4EEA-92F0-A0A3B6020FC3}" type="sibTrans" cxnId="{EE3E19CE-E495-4AD1-B2CF-F9D7008D420F}">
      <dgm:prSet/>
      <dgm:spPr/>
      <dgm:t>
        <a:bodyPr/>
        <a:lstStyle/>
        <a:p>
          <a:endParaRPr lang="en-US"/>
        </a:p>
      </dgm:t>
    </dgm:pt>
    <dgm:pt modelId="{57BEB669-F59A-4489-9485-29ED958196C9}" type="pres">
      <dgm:prSet presAssocID="{0D623B98-D6B0-4056-B84A-03A943A13CDE}" presName="Name0" presStyleCnt="0">
        <dgm:presLayoutVars>
          <dgm:chMax val="1"/>
          <dgm:dir/>
          <dgm:animLvl val="ctr"/>
          <dgm:resizeHandles val="exact"/>
        </dgm:presLayoutVars>
      </dgm:prSet>
      <dgm:spPr/>
    </dgm:pt>
    <dgm:pt modelId="{4972F6CB-53A0-40FF-824D-A5626F703B3C}" type="pres">
      <dgm:prSet presAssocID="{7ECABAF3-46A2-4AD8-9B25-9AAC6FF72A3A}" presName="centerShape" presStyleLbl="node0" presStyleIdx="0" presStyleCnt="1" custLinFactNeighborY="671"/>
      <dgm:spPr/>
    </dgm:pt>
    <dgm:pt modelId="{36B1C0D4-9016-40A4-AE8F-24C3DB57DAF3}" type="pres">
      <dgm:prSet presAssocID="{F7AFF6BF-F9C0-4E6D-BD13-9E0E1B93D67D}" presName="node" presStyleLbl="node1" presStyleIdx="0" presStyleCnt="5" custScaleX="119519" custRadScaleRad="100111" custRadScaleInc="5337">
        <dgm:presLayoutVars>
          <dgm:bulletEnabled val="1"/>
        </dgm:presLayoutVars>
      </dgm:prSet>
      <dgm:spPr/>
    </dgm:pt>
    <dgm:pt modelId="{299DF078-3B17-440A-A9A7-42C2D70CC5B5}" type="pres">
      <dgm:prSet presAssocID="{F7AFF6BF-F9C0-4E6D-BD13-9E0E1B93D67D}" presName="dummy" presStyleCnt="0"/>
      <dgm:spPr/>
    </dgm:pt>
    <dgm:pt modelId="{484D3B99-6EDE-46B4-8B99-A15ACE63EECF}" type="pres">
      <dgm:prSet presAssocID="{0320B305-A85F-4EF0-A696-A47284CA4C38}" presName="sibTrans" presStyleLbl="sibTrans2D1" presStyleIdx="0" presStyleCnt="5"/>
      <dgm:spPr/>
    </dgm:pt>
    <dgm:pt modelId="{71530389-EFC1-4F50-B620-EAFE924CE70B}" type="pres">
      <dgm:prSet presAssocID="{3A183F5D-217B-4E14-BF54-F9EF35AFC0EF}" presName="node" presStyleLbl="node1" presStyleIdx="1" presStyleCnt="5" custScaleX="125055" custRadScaleRad="102157" custRadScaleInc="1425">
        <dgm:presLayoutVars>
          <dgm:bulletEnabled val="1"/>
        </dgm:presLayoutVars>
      </dgm:prSet>
      <dgm:spPr/>
    </dgm:pt>
    <dgm:pt modelId="{86C773A0-1ADD-411A-975C-1E393EDB5602}" type="pres">
      <dgm:prSet presAssocID="{3A183F5D-217B-4E14-BF54-F9EF35AFC0EF}" presName="dummy" presStyleCnt="0"/>
      <dgm:spPr/>
    </dgm:pt>
    <dgm:pt modelId="{0CB8E7CD-87F4-48BC-9E17-4427B7A59F58}" type="pres">
      <dgm:prSet presAssocID="{F48C3238-CFD0-423E-9C26-ADA24A2E5D0D}" presName="sibTrans" presStyleLbl="sibTrans2D1" presStyleIdx="1" presStyleCnt="5"/>
      <dgm:spPr/>
    </dgm:pt>
    <dgm:pt modelId="{4981A5F6-2F9C-4EA0-A2CF-192017C5F245}" type="pres">
      <dgm:prSet presAssocID="{36BEC698-CB72-4256-A4A6-D1B4DAF69805}" presName="node" presStyleLbl="node1" presStyleIdx="2" presStyleCnt="5" custScaleX="118784" custRadScaleRad="101263" custRadScaleInc="-4388">
        <dgm:presLayoutVars>
          <dgm:bulletEnabled val="1"/>
        </dgm:presLayoutVars>
      </dgm:prSet>
      <dgm:spPr/>
    </dgm:pt>
    <dgm:pt modelId="{E81E2321-6C26-4BDA-A886-E7E2600AE949}" type="pres">
      <dgm:prSet presAssocID="{36BEC698-CB72-4256-A4A6-D1B4DAF69805}" presName="dummy" presStyleCnt="0"/>
      <dgm:spPr/>
    </dgm:pt>
    <dgm:pt modelId="{BEEE57B2-F102-45DC-BD8C-772781860A55}" type="pres">
      <dgm:prSet presAssocID="{3A241F9E-BC4B-469D-94DA-AD0C36C600A2}" presName="sibTrans" presStyleLbl="sibTrans2D1" presStyleIdx="2" presStyleCnt="5"/>
      <dgm:spPr/>
    </dgm:pt>
    <dgm:pt modelId="{A81FE4C5-6259-4ED3-996D-7B6DE27C34E8}" type="pres">
      <dgm:prSet presAssocID="{E7D9FEBF-227B-418E-A6F2-9E2969C34D37}" presName="node" presStyleLbl="node1" presStyleIdx="3" presStyleCnt="5" custScaleX="119087" custRadScaleRad="98631" custRadScaleInc="-4260">
        <dgm:presLayoutVars>
          <dgm:bulletEnabled val="1"/>
        </dgm:presLayoutVars>
      </dgm:prSet>
      <dgm:spPr/>
    </dgm:pt>
    <dgm:pt modelId="{7EAD1132-E45F-477D-8304-F2F64CDF8F5B}" type="pres">
      <dgm:prSet presAssocID="{E7D9FEBF-227B-418E-A6F2-9E2969C34D37}" presName="dummy" presStyleCnt="0"/>
      <dgm:spPr/>
    </dgm:pt>
    <dgm:pt modelId="{69F47862-D738-44EF-8445-71F7E67B80F7}" type="pres">
      <dgm:prSet presAssocID="{3FA0BB4B-6340-4F3B-BB60-8B31AD101AE0}" presName="sibTrans" presStyleLbl="sibTrans2D1" presStyleIdx="3" presStyleCnt="5"/>
      <dgm:spPr/>
    </dgm:pt>
    <dgm:pt modelId="{B8E6F6BD-6025-49AB-8965-AEB5531C2141}" type="pres">
      <dgm:prSet presAssocID="{2D94C07B-403C-40B4-89CC-1A1FE2C15FC8}" presName="node" presStyleLbl="node1" presStyleIdx="4" presStyleCnt="5" custScaleX="117513" custRadScaleRad="97901" custRadScaleInc="1886">
        <dgm:presLayoutVars>
          <dgm:bulletEnabled val="1"/>
        </dgm:presLayoutVars>
      </dgm:prSet>
      <dgm:spPr/>
    </dgm:pt>
    <dgm:pt modelId="{043D7CB3-2E4C-47BE-8A2F-BC0A74614DE9}" type="pres">
      <dgm:prSet presAssocID="{2D94C07B-403C-40B4-89CC-1A1FE2C15FC8}" presName="dummy" presStyleCnt="0"/>
      <dgm:spPr/>
    </dgm:pt>
    <dgm:pt modelId="{DF02CE40-BA7E-4F85-AEC7-A802A9D0841D}" type="pres">
      <dgm:prSet presAssocID="{0853C7A5-7BFB-455A-912C-23A3288C890E}" presName="sibTrans" presStyleLbl="sibTrans2D1" presStyleIdx="4" presStyleCnt="5"/>
      <dgm:spPr/>
    </dgm:pt>
  </dgm:ptLst>
  <dgm:cxnLst>
    <dgm:cxn modelId="{1EF2061E-FC6B-409E-BCDA-8FA5C279BC20}" srcId="{7ECABAF3-46A2-4AD8-9B25-9AAC6FF72A3A}" destId="{2D94C07B-403C-40B4-89CC-1A1FE2C15FC8}" srcOrd="4" destOrd="0" parTransId="{12C4B120-32A9-4121-BCF6-BBE943673C01}" sibTransId="{0853C7A5-7BFB-455A-912C-23A3288C890E}"/>
    <dgm:cxn modelId="{936A7F23-A859-459E-A094-BC5828664420}" type="presOf" srcId="{7ECABAF3-46A2-4AD8-9B25-9AAC6FF72A3A}" destId="{4972F6CB-53A0-40FF-824D-A5626F703B3C}" srcOrd="0" destOrd="0" presId="urn:microsoft.com/office/officeart/2005/8/layout/radial6"/>
    <dgm:cxn modelId="{3A710027-6BB8-4D40-BA4F-B9E1DC181883}" type="presOf" srcId="{F7AFF6BF-F9C0-4E6D-BD13-9E0E1B93D67D}" destId="{36B1C0D4-9016-40A4-AE8F-24C3DB57DAF3}" srcOrd="0" destOrd="0" presId="urn:microsoft.com/office/officeart/2005/8/layout/radial6"/>
    <dgm:cxn modelId="{EDAD0C27-8B6C-476C-85F6-0C68F1DC8CC3}" type="presOf" srcId="{2D94C07B-403C-40B4-89CC-1A1FE2C15FC8}" destId="{B8E6F6BD-6025-49AB-8965-AEB5531C2141}" srcOrd="0" destOrd="0" presId="urn:microsoft.com/office/officeart/2005/8/layout/radial6"/>
    <dgm:cxn modelId="{ECB9D634-8F0C-4D39-8E55-57F26877C09A}" type="presOf" srcId="{3A241F9E-BC4B-469D-94DA-AD0C36C600A2}" destId="{BEEE57B2-F102-45DC-BD8C-772781860A55}" srcOrd="0" destOrd="0" presId="urn:microsoft.com/office/officeart/2005/8/layout/radial6"/>
    <dgm:cxn modelId="{FF953240-1E72-490E-9E4B-F5CBD80279A0}" type="presOf" srcId="{3FA0BB4B-6340-4F3B-BB60-8B31AD101AE0}" destId="{69F47862-D738-44EF-8445-71F7E67B80F7}" srcOrd="0" destOrd="0" presId="urn:microsoft.com/office/officeart/2005/8/layout/radial6"/>
    <dgm:cxn modelId="{089A365D-818E-4214-9A4F-0E0F7CA9C1EC}" type="presOf" srcId="{0D623B98-D6B0-4056-B84A-03A943A13CDE}" destId="{57BEB669-F59A-4489-9485-29ED958196C9}" srcOrd="0" destOrd="0" presId="urn:microsoft.com/office/officeart/2005/8/layout/radial6"/>
    <dgm:cxn modelId="{275E6462-F961-4F52-8F85-945E160A5070}" srcId="{7ECABAF3-46A2-4AD8-9B25-9AAC6FF72A3A}" destId="{F7AFF6BF-F9C0-4E6D-BD13-9E0E1B93D67D}" srcOrd="0" destOrd="0" parTransId="{26DFA089-EE06-43F5-BACC-62B79341BDB9}" sibTransId="{0320B305-A85F-4EF0-A696-A47284CA4C38}"/>
    <dgm:cxn modelId="{6AB05F4B-24EA-421F-8E22-5E1238BFDB8C}" type="presOf" srcId="{36BEC698-CB72-4256-A4A6-D1B4DAF69805}" destId="{4981A5F6-2F9C-4EA0-A2CF-192017C5F245}" srcOrd="0" destOrd="0" presId="urn:microsoft.com/office/officeart/2005/8/layout/radial6"/>
    <dgm:cxn modelId="{DA082190-4C91-44C4-BBD3-CE038AC6C730}" srcId="{0D623B98-D6B0-4056-B84A-03A943A13CDE}" destId="{7ECABAF3-46A2-4AD8-9B25-9AAC6FF72A3A}" srcOrd="0" destOrd="0" parTransId="{82E42501-583B-459D-AAE9-1917AA65FABA}" sibTransId="{5C51B8BD-F52A-4C08-95A4-2FCDA8B1FD6B}"/>
    <dgm:cxn modelId="{DD3AC094-FFF4-4275-8B37-9524540C4757}" type="presOf" srcId="{0853C7A5-7BFB-455A-912C-23A3288C890E}" destId="{DF02CE40-BA7E-4F85-AEC7-A802A9D0841D}" srcOrd="0" destOrd="0" presId="urn:microsoft.com/office/officeart/2005/8/layout/radial6"/>
    <dgm:cxn modelId="{7B5D2495-0B5B-4702-AC5B-ADBCE8AAA4B3}" srcId="{7ECABAF3-46A2-4AD8-9B25-9AAC6FF72A3A}" destId="{36BEC698-CB72-4256-A4A6-D1B4DAF69805}" srcOrd="2" destOrd="0" parTransId="{D273F190-0D03-487B-AF4D-8941411D8364}" sibTransId="{3A241F9E-BC4B-469D-94DA-AD0C36C600A2}"/>
    <dgm:cxn modelId="{CC380497-9130-4B71-9256-79FD1F713DD2}" type="presOf" srcId="{3A183F5D-217B-4E14-BF54-F9EF35AFC0EF}" destId="{71530389-EFC1-4F50-B620-EAFE924CE70B}" srcOrd="0" destOrd="0" presId="urn:microsoft.com/office/officeart/2005/8/layout/radial6"/>
    <dgm:cxn modelId="{7FF8ACB6-B030-4CFC-834A-175FE84FA120}" type="presOf" srcId="{E7D9FEBF-227B-418E-A6F2-9E2969C34D37}" destId="{A81FE4C5-6259-4ED3-996D-7B6DE27C34E8}" srcOrd="0" destOrd="0" presId="urn:microsoft.com/office/officeart/2005/8/layout/radial6"/>
    <dgm:cxn modelId="{54EFF9B9-D072-4985-BB2D-43BECFCCE8E2}" type="presOf" srcId="{0320B305-A85F-4EF0-A696-A47284CA4C38}" destId="{484D3B99-6EDE-46B4-8B99-A15ACE63EECF}" srcOrd="0" destOrd="0" presId="urn:microsoft.com/office/officeart/2005/8/layout/radial6"/>
    <dgm:cxn modelId="{B316EECA-DBBC-402F-A074-5F628FE3DF9A}" srcId="{7ECABAF3-46A2-4AD8-9B25-9AAC6FF72A3A}" destId="{E7D9FEBF-227B-418E-A6F2-9E2969C34D37}" srcOrd="3" destOrd="0" parTransId="{5FC9D755-CF5C-4E52-B1FF-73FFA4030912}" sibTransId="{3FA0BB4B-6340-4F3B-BB60-8B31AD101AE0}"/>
    <dgm:cxn modelId="{EE3E19CE-E495-4AD1-B2CF-F9D7008D420F}" srcId="{0D623B98-D6B0-4056-B84A-03A943A13CDE}" destId="{DE1FAD61-680E-469D-BF47-103CD65E7E5B}" srcOrd="1" destOrd="0" parTransId="{271412A1-EC28-400E-9CBF-E1EF133E08FB}" sibTransId="{CDDF891E-894F-4EEA-92F0-A0A3B6020FC3}"/>
    <dgm:cxn modelId="{461533E9-9E19-4D14-940F-D4C660830F7D}" type="presOf" srcId="{F48C3238-CFD0-423E-9C26-ADA24A2E5D0D}" destId="{0CB8E7CD-87F4-48BC-9E17-4427B7A59F58}" srcOrd="0" destOrd="0" presId="urn:microsoft.com/office/officeart/2005/8/layout/radial6"/>
    <dgm:cxn modelId="{0BFEF6FA-3673-432B-ABD9-08DE3BC483A5}" srcId="{7ECABAF3-46A2-4AD8-9B25-9AAC6FF72A3A}" destId="{3A183F5D-217B-4E14-BF54-F9EF35AFC0EF}" srcOrd="1" destOrd="0" parTransId="{DDF10D4E-8337-4F03-94F4-4FF64800E3F6}" sibTransId="{F48C3238-CFD0-423E-9C26-ADA24A2E5D0D}"/>
    <dgm:cxn modelId="{FAE416D8-4DCB-4D70-ADBE-071042030CE4}" type="presParOf" srcId="{57BEB669-F59A-4489-9485-29ED958196C9}" destId="{4972F6CB-53A0-40FF-824D-A5626F703B3C}" srcOrd="0" destOrd="0" presId="urn:microsoft.com/office/officeart/2005/8/layout/radial6"/>
    <dgm:cxn modelId="{A709E3E4-9686-4BC8-8DF8-7804367D6ECE}" type="presParOf" srcId="{57BEB669-F59A-4489-9485-29ED958196C9}" destId="{36B1C0D4-9016-40A4-AE8F-24C3DB57DAF3}" srcOrd="1" destOrd="0" presId="urn:microsoft.com/office/officeart/2005/8/layout/radial6"/>
    <dgm:cxn modelId="{F9F19AF6-91DB-4C3F-9595-A978DF197415}" type="presParOf" srcId="{57BEB669-F59A-4489-9485-29ED958196C9}" destId="{299DF078-3B17-440A-A9A7-42C2D70CC5B5}" srcOrd="2" destOrd="0" presId="urn:microsoft.com/office/officeart/2005/8/layout/radial6"/>
    <dgm:cxn modelId="{08EA3865-DC87-483C-A0AB-A63165F686D0}" type="presParOf" srcId="{57BEB669-F59A-4489-9485-29ED958196C9}" destId="{484D3B99-6EDE-46B4-8B99-A15ACE63EECF}" srcOrd="3" destOrd="0" presId="urn:microsoft.com/office/officeart/2005/8/layout/radial6"/>
    <dgm:cxn modelId="{8BBB509E-8D8E-448A-B66D-3E634019BC7E}" type="presParOf" srcId="{57BEB669-F59A-4489-9485-29ED958196C9}" destId="{71530389-EFC1-4F50-B620-EAFE924CE70B}" srcOrd="4" destOrd="0" presId="urn:microsoft.com/office/officeart/2005/8/layout/radial6"/>
    <dgm:cxn modelId="{2AA8BDB1-06DD-4E1C-8736-05F6AC02F7B0}" type="presParOf" srcId="{57BEB669-F59A-4489-9485-29ED958196C9}" destId="{86C773A0-1ADD-411A-975C-1E393EDB5602}" srcOrd="5" destOrd="0" presId="urn:microsoft.com/office/officeart/2005/8/layout/radial6"/>
    <dgm:cxn modelId="{235A9796-7A82-432E-B49F-530ADBDCD523}" type="presParOf" srcId="{57BEB669-F59A-4489-9485-29ED958196C9}" destId="{0CB8E7CD-87F4-48BC-9E17-4427B7A59F58}" srcOrd="6" destOrd="0" presId="urn:microsoft.com/office/officeart/2005/8/layout/radial6"/>
    <dgm:cxn modelId="{82CA9F92-877A-4828-8A60-BD58561ED583}" type="presParOf" srcId="{57BEB669-F59A-4489-9485-29ED958196C9}" destId="{4981A5F6-2F9C-4EA0-A2CF-192017C5F245}" srcOrd="7" destOrd="0" presId="urn:microsoft.com/office/officeart/2005/8/layout/radial6"/>
    <dgm:cxn modelId="{60C7391B-530D-4077-B2C4-6AE652544340}" type="presParOf" srcId="{57BEB669-F59A-4489-9485-29ED958196C9}" destId="{E81E2321-6C26-4BDA-A886-E7E2600AE949}" srcOrd="8" destOrd="0" presId="urn:microsoft.com/office/officeart/2005/8/layout/radial6"/>
    <dgm:cxn modelId="{685C974C-F751-4568-BE5A-EA2C129B0DF6}" type="presParOf" srcId="{57BEB669-F59A-4489-9485-29ED958196C9}" destId="{BEEE57B2-F102-45DC-BD8C-772781860A55}" srcOrd="9" destOrd="0" presId="urn:microsoft.com/office/officeart/2005/8/layout/radial6"/>
    <dgm:cxn modelId="{6744F3DC-2CCB-4DF9-B9E5-4EA28138A6ED}" type="presParOf" srcId="{57BEB669-F59A-4489-9485-29ED958196C9}" destId="{A81FE4C5-6259-4ED3-996D-7B6DE27C34E8}" srcOrd="10" destOrd="0" presId="urn:microsoft.com/office/officeart/2005/8/layout/radial6"/>
    <dgm:cxn modelId="{A7E83FAA-EE99-43FE-9621-A38FB7F47580}" type="presParOf" srcId="{57BEB669-F59A-4489-9485-29ED958196C9}" destId="{7EAD1132-E45F-477D-8304-F2F64CDF8F5B}" srcOrd="11" destOrd="0" presId="urn:microsoft.com/office/officeart/2005/8/layout/radial6"/>
    <dgm:cxn modelId="{C9658CBE-4E37-413C-B4C0-0664536B75F9}" type="presParOf" srcId="{57BEB669-F59A-4489-9485-29ED958196C9}" destId="{69F47862-D738-44EF-8445-71F7E67B80F7}" srcOrd="12" destOrd="0" presId="urn:microsoft.com/office/officeart/2005/8/layout/radial6"/>
    <dgm:cxn modelId="{322936EB-6898-4A72-8997-5C0A56046011}" type="presParOf" srcId="{57BEB669-F59A-4489-9485-29ED958196C9}" destId="{B8E6F6BD-6025-49AB-8965-AEB5531C2141}" srcOrd="13" destOrd="0" presId="urn:microsoft.com/office/officeart/2005/8/layout/radial6"/>
    <dgm:cxn modelId="{483AAB54-B7C2-463F-ACC4-C334805B0855}" type="presParOf" srcId="{57BEB669-F59A-4489-9485-29ED958196C9}" destId="{043D7CB3-2E4C-47BE-8A2F-BC0A74614DE9}" srcOrd="14" destOrd="0" presId="urn:microsoft.com/office/officeart/2005/8/layout/radial6"/>
    <dgm:cxn modelId="{563164D2-7933-4B17-BA92-AC4AAC2F2FA1}" type="presParOf" srcId="{57BEB669-F59A-4489-9485-29ED958196C9}" destId="{DF02CE40-BA7E-4F85-AEC7-A802A9D0841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2CE40-BA7E-4F85-AEC7-A802A9D0841D}">
      <dsp:nvSpPr>
        <dsp:cNvPr id="0" name=""/>
        <dsp:cNvSpPr/>
      </dsp:nvSpPr>
      <dsp:spPr>
        <a:xfrm>
          <a:off x="1391192" y="499830"/>
          <a:ext cx="3346149" cy="3346149"/>
        </a:xfrm>
        <a:prstGeom prst="blockArc">
          <a:avLst>
            <a:gd name="adj1" fmla="val 11880000"/>
            <a:gd name="adj2" fmla="val 16199989"/>
            <a:gd name="adj3" fmla="val 4636"/>
          </a:avLst>
        </a:prstGeom>
        <a:gradFill rotWithShape="0">
          <a:gsLst>
            <a:gs pos="0">
              <a:schemeClr val="accent4">
                <a:hueOff val="-327414"/>
                <a:satOff val="-32501"/>
                <a:lumOff val="15884"/>
                <a:alphaOff val="0"/>
                <a:lumMod val="110000"/>
                <a:satMod val="105000"/>
                <a:tint val="67000"/>
              </a:schemeClr>
            </a:gs>
            <a:gs pos="50000">
              <a:schemeClr val="accent4">
                <a:hueOff val="-327414"/>
                <a:satOff val="-32501"/>
                <a:lumOff val="15884"/>
                <a:alphaOff val="0"/>
                <a:lumMod val="105000"/>
                <a:satMod val="103000"/>
                <a:tint val="73000"/>
              </a:schemeClr>
            </a:gs>
            <a:gs pos="100000">
              <a:schemeClr val="accent4">
                <a:hueOff val="-327414"/>
                <a:satOff val="-32501"/>
                <a:lumOff val="1588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9F47862-D738-44EF-8445-71F7E67B80F7}">
      <dsp:nvSpPr>
        <dsp:cNvPr id="0" name=""/>
        <dsp:cNvSpPr/>
      </dsp:nvSpPr>
      <dsp:spPr>
        <a:xfrm>
          <a:off x="1391190" y="499837"/>
          <a:ext cx="3346149" cy="3346149"/>
        </a:xfrm>
        <a:prstGeom prst="blockArc">
          <a:avLst>
            <a:gd name="adj1" fmla="val 7560014"/>
            <a:gd name="adj2" fmla="val 11880016"/>
            <a:gd name="adj3" fmla="val 4636"/>
          </a:avLst>
        </a:prstGeom>
        <a:gradFill rotWithShape="0">
          <a:gsLst>
            <a:gs pos="0">
              <a:schemeClr val="accent4">
                <a:hueOff val="-245560"/>
                <a:satOff val="-24376"/>
                <a:lumOff val="11913"/>
                <a:alphaOff val="0"/>
                <a:lumMod val="110000"/>
                <a:satMod val="105000"/>
                <a:tint val="67000"/>
              </a:schemeClr>
            </a:gs>
            <a:gs pos="50000">
              <a:schemeClr val="accent4">
                <a:hueOff val="-245560"/>
                <a:satOff val="-24376"/>
                <a:lumOff val="11913"/>
                <a:alphaOff val="0"/>
                <a:lumMod val="105000"/>
                <a:satMod val="103000"/>
                <a:tint val="73000"/>
              </a:schemeClr>
            </a:gs>
            <a:gs pos="100000">
              <a:schemeClr val="accent4">
                <a:hueOff val="-245560"/>
                <a:satOff val="-24376"/>
                <a:lumOff val="1191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EEE57B2-F102-45DC-BD8C-772781860A55}">
      <dsp:nvSpPr>
        <dsp:cNvPr id="0" name=""/>
        <dsp:cNvSpPr/>
      </dsp:nvSpPr>
      <dsp:spPr>
        <a:xfrm>
          <a:off x="1391185" y="499833"/>
          <a:ext cx="3346149" cy="3346149"/>
        </a:xfrm>
        <a:prstGeom prst="blockArc">
          <a:avLst>
            <a:gd name="adj1" fmla="val 3239987"/>
            <a:gd name="adj2" fmla="val 7560001"/>
            <a:gd name="adj3" fmla="val 4636"/>
          </a:avLst>
        </a:prstGeom>
        <a:gradFill rotWithShape="0">
          <a:gsLst>
            <a:gs pos="0">
              <a:schemeClr val="accent4">
                <a:hueOff val="-163707"/>
                <a:satOff val="-16251"/>
                <a:lumOff val="7942"/>
                <a:alphaOff val="0"/>
                <a:lumMod val="110000"/>
                <a:satMod val="105000"/>
                <a:tint val="67000"/>
              </a:schemeClr>
            </a:gs>
            <a:gs pos="50000">
              <a:schemeClr val="accent4">
                <a:hueOff val="-163707"/>
                <a:satOff val="-16251"/>
                <a:lumOff val="7942"/>
                <a:alphaOff val="0"/>
                <a:lumMod val="105000"/>
                <a:satMod val="103000"/>
                <a:tint val="73000"/>
              </a:schemeClr>
            </a:gs>
            <a:gs pos="100000">
              <a:schemeClr val="accent4">
                <a:hueOff val="-163707"/>
                <a:satOff val="-16251"/>
                <a:lumOff val="794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CB8E7CD-87F4-48BC-9E17-4427B7A59F58}">
      <dsp:nvSpPr>
        <dsp:cNvPr id="0" name=""/>
        <dsp:cNvSpPr/>
      </dsp:nvSpPr>
      <dsp:spPr>
        <a:xfrm>
          <a:off x="1391191" y="499828"/>
          <a:ext cx="3346149" cy="3346149"/>
        </a:xfrm>
        <a:prstGeom prst="blockArc">
          <a:avLst>
            <a:gd name="adj1" fmla="val 20520001"/>
            <a:gd name="adj2" fmla="val 3240004"/>
            <a:gd name="adj3" fmla="val 4636"/>
          </a:avLst>
        </a:prstGeom>
        <a:gradFill rotWithShape="0">
          <a:gsLst>
            <a:gs pos="0">
              <a:schemeClr val="accent4">
                <a:hueOff val="-81853"/>
                <a:satOff val="-8125"/>
                <a:lumOff val="3971"/>
                <a:alphaOff val="0"/>
                <a:lumMod val="110000"/>
                <a:satMod val="105000"/>
                <a:tint val="67000"/>
              </a:schemeClr>
            </a:gs>
            <a:gs pos="50000">
              <a:schemeClr val="accent4">
                <a:hueOff val="-81853"/>
                <a:satOff val="-8125"/>
                <a:lumOff val="3971"/>
                <a:alphaOff val="0"/>
                <a:lumMod val="105000"/>
                <a:satMod val="103000"/>
                <a:tint val="73000"/>
              </a:schemeClr>
            </a:gs>
            <a:gs pos="100000">
              <a:schemeClr val="accent4">
                <a:hueOff val="-81853"/>
                <a:satOff val="-8125"/>
                <a:lumOff val="397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84D3B99-6EDE-46B4-8B99-A15ACE63EECF}">
      <dsp:nvSpPr>
        <dsp:cNvPr id="0" name=""/>
        <dsp:cNvSpPr/>
      </dsp:nvSpPr>
      <dsp:spPr>
        <a:xfrm>
          <a:off x="1391192" y="499830"/>
          <a:ext cx="3346149" cy="3346149"/>
        </a:xfrm>
        <a:prstGeom prst="blockArc">
          <a:avLst>
            <a:gd name="adj1" fmla="val 16199990"/>
            <a:gd name="adj2" fmla="val 20519997"/>
            <a:gd name="adj3" fmla="val 463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972F6CB-53A0-40FF-824D-A5626F703B3C}">
      <dsp:nvSpPr>
        <dsp:cNvPr id="0" name=""/>
        <dsp:cNvSpPr/>
      </dsp:nvSpPr>
      <dsp:spPr>
        <a:xfrm>
          <a:off x="2258247" y="1426801"/>
          <a:ext cx="1538882" cy="1538882"/>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Community Engagement</a:t>
          </a:r>
          <a:endParaRPr lang="en-US" sz="1300" b="1" kern="1200" dirty="0"/>
        </a:p>
      </dsp:txBody>
      <dsp:txXfrm>
        <a:off x="2483611" y="1652165"/>
        <a:ext cx="1088154" cy="1088154"/>
      </dsp:txXfrm>
    </dsp:sp>
    <dsp:sp modelId="{36B1C0D4-9016-40A4-AE8F-24C3DB57DAF3}">
      <dsp:nvSpPr>
        <dsp:cNvPr id="0" name=""/>
        <dsp:cNvSpPr/>
      </dsp:nvSpPr>
      <dsp:spPr>
        <a:xfrm>
          <a:off x="2420522" y="1"/>
          <a:ext cx="1287480" cy="1077217"/>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Hydrological modeling</a:t>
          </a:r>
        </a:p>
      </dsp:txBody>
      <dsp:txXfrm>
        <a:off x="2609069" y="157756"/>
        <a:ext cx="910386" cy="761707"/>
      </dsp:txXfrm>
    </dsp:sp>
    <dsp:sp modelId="{71530389-EFC1-4F50-B620-EAFE924CE70B}">
      <dsp:nvSpPr>
        <dsp:cNvPr id="0" name=""/>
        <dsp:cNvSpPr/>
      </dsp:nvSpPr>
      <dsp:spPr>
        <a:xfrm>
          <a:off x="3945015" y="1129270"/>
          <a:ext cx="1347114" cy="1077217"/>
        </a:xfrm>
        <a:prstGeom prst="ellipse">
          <a:avLst/>
        </a:prstGeom>
        <a:gradFill rotWithShape="0">
          <a:gsLst>
            <a:gs pos="0">
              <a:schemeClr val="accent4">
                <a:hueOff val="-81853"/>
                <a:satOff val="-8125"/>
                <a:lumOff val="3971"/>
                <a:alphaOff val="0"/>
                <a:lumMod val="110000"/>
                <a:satMod val="105000"/>
                <a:tint val="67000"/>
              </a:schemeClr>
            </a:gs>
            <a:gs pos="50000">
              <a:schemeClr val="accent4">
                <a:hueOff val="-81853"/>
                <a:satOff val="-8125"/>
                <a:lumOff val="3971"/>
                <a:alphaOff val="0"/>
                <a:lumMod val="105000"/>
                <a:satMod val="103000"/>
                <a:tint val="73000"/>
              </a:schemeClr>
            </a:gs>
            <a:gs pos="100000">
              <a:schemeClr val="accent4">
                <a:hueOff val="-81853"/>
                <a:satOff val="-8125"/>
                <a:lumOff val="39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Ecological analyses</a:t>
          </a:r>
        </a:p>
      </dsp:txBody>
      <dsp:txXfrm>
        <a:off x="4142295" y="1287025"/>
        <a:ext cx="952554" cy="761707"/>
      </dsp:txXfrm>
    </dsp:sp>
    <dsp:sp modelId="{4981A5F6-2F9C-4EA0-A2CF-192017C5F245}">
      <dsp:nvSpPr>
        <dsp:cNvPr id="0" name=""/>
        <dsp:cNvSpPr/>
      </dsp:nvSpPr>
      <dsp:spPr>
        <a:xfrm>
          <a:off x="3385098" y="2956468"/>
          <a:ext cx="1279562" cy="1077217"/>
        </a:xfrm>
        <a:prstGeom prst="ellipse">
          <a:avLst/>
        </a:prstGeom>
        <a:gradFill rotWithShape="0">
          <a:gsLst>
            <a:gs pos="0">
              <a:schemeClr val="accent4">
                <a:hueOff val="-163707"/>
                <a:satOff val="-16251"/>
                <a:lumOff val="7942"/>
                <a:alphaOff val="0"/>
                <a:lumMod val="110000"/>
                <a:satMod val="105000"/>
                <a:tint val="67000"/>
              </a:schemeClr>
            </a:gs>
            <a:gs pos="50000">
              <a:schemeClr val="accent4">
                <a:hueOff val="-163707"/>
                <a:satOff val="-16251"/>
                <a:lumOff val="7942"/>
                <a:alphaOff val="0"/>
                <a:lumMod val="105000"/>
                <a:satMod val="103000"/>
                <a:tint val="73000"/>
              </a:schemeClr>
            </a:gs>
            <a:gs pos="100000">
              <a:schemeClr val="accent4">
                <a:hueOff val="-163707"/>
                <a:satOff val="-16251"/>
                <a:lumOff val="7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Social sciences</a:t>
          </a:r>
        </a:p>
      </dsp:txBody>
      <dsp:txXfrm>
        <a:off x="3572486" y="3114223"/>
        <a:ext cx="904786" cy="761707"/>
      </dsp:txXfrm>
    </dsp:sp>
    <dsp:sp modelId="{A81FE4C5-6259-4ED3-996D-7B6DE27C34E8}">
      <dsp:nvSpPr>
        <dsp:cNvPr id="0" name=""/>
        <dsp:cNvSpPr/>
      </dsp:nvSpPr>
      <dsp:spPr>
        <a:xfrm>
          <a:off x="1462231" y="2956471"/>
          <a:ext cx="1282826" cy="1077217"/>
        </a:xfrm>
        <a:prstGeom prst="ellipse">
          <a:avLst/>
        </a:prstGeom>
        <a:gradFill rotWithShape="0">
          <a:gsLst>
            <a:gs pos="0">
              <a:schemeClr val="accent4">
                <a:hueOff val="-245560"/>
                <a:satOff val="-24376"/>
                <a:lumOff val="11913"/>
                <a:alphaOff val="0"/>
                <a:lumMod val="110000"/>
                <a:satMod val="105000"/>
                <a:tint val="67000"/>
              </a:schemeClr>
            </a:gs>
            <a:gs pos="50000">
              <a:schemeClr val="accent4">
                <a:hueOff val="-245560"/>
                <a:satOff val="-24376"/>
                <a:lumOff val="11913"/>
                <a:alphaOff val="0"/>
                <a:lumMod val="105000"/>
                <a:satMod val="103000"/>
                <a:tint val="73000"/>
              </a:schemeClr>
            </a:gs>
            <a:gs pos="100000">
              <a:schemeClr val="accent4">
                <a:hueOff val="-245560"/>
                <a:satOff val="-24376"/>
                <a:lumOff val="119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Institutional analyses</a:t>
          </a:r>
        </a:p>
      </dsp:txBody>
      <dsp:txXfrm>
        <a:off x="1650097" y="3114226"/>
        <a:ext cx="907094" cy="761707"/>
      </dsp:txXfrm>
    </dsp:sp>
    <dsp:sp modelId="{B8E6F6BD-6025-49AB-8965-AEB5531C2141}">
      <dsp:nvSpPr>
        <dsp:cNvPr id="0" name=""/>
        <dsp:cNvSpPr/>
      </dsp:nvSpPr>
      <dsp:spPr>
        <a:xfrm>
          <a:off x="877025" y="1129271"/>
          <a:ext cx="1265871" cy="1077217"/>
        </a:xfrm>
        <a:prstGeom prst="ellipse">
          <a:avLst/>
        </a:prstGeom>
        <a:gradFill rotWithShape="0">
          <a:gsLst>
            <a:gs pos="0">
              <a:schemeClr val="accent4">
                <a:hueOff val="-327414"/>
                <a:satOff val="-32501"/>
                <a:lumOff val="15884"/>
                <a:alphaOff val="0"/>
                <a:lumMod val="110000"/>
                <a:satMod val="105000"/>
                <a:tint val="67000"/>
              </a:schemeClr>
            </a:gs>
            <a:gs pos="50000">
              <a:schemeClr val="accent4">
                <a:hueOff val="-327414"/>
                <a:satOff val="-32501"/>
                <a:lumOff val="15884"/>
                <a:alphaOff val="0"/>
                <a:lumMod val="105000"/>
                <a:satMod val="103000"/>
                <a:tint val="73000"/>
              </a:schemeClr>
            </a:gs>
            <a:gs pos="100000">
              <a:schemeClr val="accent4">
                <a:hueOff val="-327414"/>
                <a:satOff val="-32501"/>
                <a:lumOff val="158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Economic analysis</a:t>
          </a:r>
        </a:p>
      </dsp:txBody>
      <dsp:txXfrm>
        <a:off x="1062408" y="1287026"/>
        <a:ext cx="895105" cy="76170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0A257-B081-4972-B0CF-1F39F8714D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D948091-2DCD-4509-A944-5FC3CAA09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27F89-6F89-4D72-A243-A68B4122D611}" type="datetimeFigureOut">
              <a:rPr lang="en-AU" smtClean="0"/>
              <a:t>13/09/2023</a:t>
            </a:fld>
            <a:endParaRPr lang="en-AU"/>
          </a:p>
        </p:txBody>
      </p:sp>
      <p:sp>
        <p:nvSpPr>
          <p:cNvPr id="4" name="Footer Placeholder 3">
            <a:extLst>
              <a:ext uri="{FF2B5EF4-FFF2-40B4-BE49-F238E27FC236}">
                <a16:creationId xmlns:a16="http://schemas.microsoft.com/office/drawing/2014/main" id="{9BC56B26-2CBE-4E97-9F33-B336733FE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337CD2B-E28A-4D49-A0FA-D516F93D72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E5BEA-06EA-4996-A757-E0A11090F5C6}" type="slidenum">
              <a:rPr lang="en-AU" smtClean="0"/>
              <a:t>‹#›</a:t>
            </a:fld>
            <a:endParaRPr lang="en-AU"/>
          </a:p>
        </p:txBody>
      </p:sp>
    </p:spTree>
    <p:extLst>
      <p:ext uri="{BB962C8B-B14F-4D97-AF65-F5344CB8AC3E}">
        <p14:creationId xmlns:p14="http://schemas.microsoft.com/office/powerpoint/2010/main" val="240861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51D79-A941-472A-B86F-4C1D5FA7235B}" type="datetimeFigureOut">
              <a:rPr lang="en-AU" smtClean="0"/>
              <a:t>13/09/2023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29E61-899D-4DEC-B2DA-C928176A27CF}" type="slidenum">
              <a:rPr lang="en-AU" smtClean="0"/>
              <a:t>‹#›</a:t>
            </a:fld>
            <a:endParaRPr lang="en-AU"/>
          </a:p>
        </p:txBody>
      </p:sp>
    </p:spTree>
    <p:extLst>
      <p:ext uri="{BB962C8B-B14F-4D97-AF65-F5344CB8AC3E}">
        <p14:creationId xmlns:p14="http://schemas.microsoft.com/office/powerpoint/2010/main" val="8560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425450" y="373063"/>
            <a:ext cx="6120000" cy="3960000"/>
          </a:xfrm>
        </p:spPr>
        <p:txBody>
          <a:bodyPr/>
          <a:lstStyle>
            <a:lvl1pPr>
              <a:lnSpc>
                <a:spcPct val="80000"/>
              </a:lnSpc>
              <a:spcBef>
                <a:spcPts val="0"/>
              </a:spcBef>
              <a:spcAft>
                <a:spcPts val="2835"/>
              </a:spcAft>
              <a:defRPr sz="6400" cap="all" baseline="0"/>
            </a:lvl1pPr>
            <a:lvl2pPr>
              <a:defRPr sz="1800">
                <a:solidFill>
                  <a:schemeClr val="accent1"/>
                </a:solidFill>
              </a:defRPr>
            </a:lvl2pPr>
          </a:lstStyle>
          <a:p>
            <a:pPr lvl="0"/>
            <a:r>
              <a:rPr lang="en-US"/>
              <a:t>Edit Master text styles</a:t>
            </a:r>
          </a:p>
          <a:p>
            <a:pPr lvl="1"/>
            <a:r>
              <a:rPr lang="en-US"/>
              <a:t>Second level</a:t>
            </a:r>
          </a:p>
        </p:txBody>
      </p:sp>
      <p:pic>
        <p:nvPicPr>
          <p:cNvPr id="11" name="Picture 10">
            <a:extLst>
              <a:ext uri="{FF2B5EF4-FFF2-40B4-BE49-F238E27FC236}">
                <a16:creationId xmlns:a16="http://schemas.microsoft.com/office/drawing/2014/main" id="{2ED46DD6-3FEF-4E8E-852D-6AB87C9A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400" y="0"/>
            <a:ext cx="1736846" cy="5143500"/>
          </a:xfrm>
          <a:prstGeom prst="rect">
            <a:avLst/>
          </a:prstGeom>
        </p:spPr>
      </p:pic>
      <p:sp>
        <p:nvSpPr>
          <p:cNvPr id="4" name="Footer Placeholder 4">
            <a:extLst>
              <a:ext uri="{FF2B5EF4-FFF2-40B4-BE49-F238E27FC236}">
                <a16:creationId xmlns:a16="http://schemas.microsoft.com/office/drawing/2014/main" id="{F21003A7-996F-2041-9CFA-9950B9616914}"/>
              </a:ext>
            </a:extLst>
          </p:cNvPr>
          <p:cNvSpPr txBox="1">
            <a:spLocks/>
          </p:cNvSpPr>
          <p:nvPr userDrawn="1"/>
        </p:nvSpPr>
        <p:spPr>
          <a:xfrm rot="16200000">
            <a:off x="8299386" y="738762"/>
            <a:ext cx="1471979" cy="21725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dirty="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1" spcCol="180000">
            <a:noAutofit/>
          </a:bodyPr>
          <a:lstStyle>
            <a:lvl1pPr>
              <a:defRPr sz="1400">
                <a:solidFill>
                  <a:schemeClr val="accent1"/>
                </a:solidFill>
                <a:latin typeface="+mj-lt"/>
              </a:defRPr>
            </a:lvl1pPr>
            <a:lvl2pPr>
              <a:defRPr sz="1100"/>
            </a:lvl2pPr>
            <a:lvl3pPr marL="90000" indent="-90000">
              <a:defRPr sz="1100"/>
            </a:lvl3pPr>
            <a:lvl4pPr marL="180000" indent="-90000">
              <a:defRPr sz="1100"/>
            </a:lvl4pPr>
            <a:lvl5pPr marL="270000" indent="-90000">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tx1"/>
                </a:solidFill>
              </a:defRPr>
            </a:lvl2pPr>
            <a:lvl3pPr>
              <a:defRPr sz="3600"/>
            </a:lvl3pPr>
            <a:lvl4pPr>
              <a:defRPr sz="3600"/>
            </a:lvl4pPr>
            <a:lvl5pPr>
              <a:defRPr sz="3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0727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accent1"/>
                </a:solidFill>
              </a:defRPr>
            </a:lvl1pPr>
            <a:lvl2pPr>
              <a:spcAft>
                <a:spcPts val="1200"/>
              </a:spcAft>
              <a:defRPr sz="1800">
                <a:solidFill>
                  <a:schemeClr val="tx1"/>
                </a:solidFill>
              </a:defRPr>
            </a:lvl2pPr>
            <a:lvl3pPr>
              <a:buNone/>
              <a:defRPr/>
            </a:lvl3pPr>
            <a:lvl4pPr marL="179388" indent="-179388">
              <a:buFont typeface="Arial" panose="020B0604020202020204" pitchFamily="34" charset="0"/>
              <a:buChar char="•"/>
              <a:defRPr/>
            </a:lvl4pPr>
            <a:lvl5pPr marL="357188" indent="-179388">
              <a:buFont typeface="Times New Roman" panose="02020603050405020304" pitchFamily="18"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44400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er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9970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11" name="Text Placeholder 7">
            <a:extLst>
              <a:ext uri="{FF2B5EF4-FFF2-40B4-BE49-F238E27FC236}">
                <a16:creationId xmlns:a16="http://schemas.microsoft.com/office/drawing/2014/main" id="{94117324-6B4D-4511-9A09-354F37701177}"/>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70407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800000"/>
            <a:ext cx="3600000" cy="27000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323850" y="324000"/>
            <a:ext cx="3600000"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5256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5112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230934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50" y="1080000"/>
            <a:ext cx="3600000" cy="3347538"/>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220000" y="324000"/>
            <a:ext cx="3600000" cy="1512887"/>
          </a:xfrm>
        </p:spPr>
        <p:txBody>
          <a:bodyPr/>
          <a:lstStyle>
            <a:lvl1pPr>
              <a:lnSpc>
                <a:spcPct val="80000"/>
              </a:lnSpc>
              <a:defRPr sz="3600">
                <a:solidFill>
                  <a:schemeClr val="tx1"/>
                </a:solidFill>
              </a:defRPr>
            </a:lvl1pPr>
            <a:lvl2pPr>
              <a:defRPr sz="1800">
                <a:solidFill>
                  <a:schemeClr val="accent1"/>
                </a:solidFill>
              </a:defRPr>
            </a:lvl2pPr>
            <a:lvl3pPr>
              <a:buNone/>
              <a:defRPr/>
            </a:lvl3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396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30022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132000" y="323850"/>
            <a:ext cx="5652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2952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3" name="Text Placeholder 3">
            <a:extLst>
              <a:ext uri="{FF2B5EF4-FFF2-40B4-BE49-F238E27FC236}">
                <a16:creationId xmlns:a16="http://schemas.microsoft.com/office/drawing/2014/main" id="{86B4478A-1BDA-4472-A289-4B0C4E795994}"/>
              </a:ext>
            </a:extLst>
          </p:cNvPr>
          <p:cNvSpPr>
            <a:spLocks noGrp="1"/>
          </p:cNvSpPr>
          <p:nvPr>
            <p:ph type="body" sz="quarter" idx="13"/>
          </p:nvPr>
        </p:nvSpPr>
        <p:spPr>
          <a:xfrm>
            <a:off x="323850" y="324000"/>
            <a:ext cx="216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18894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8460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F005714D-B845-45B5-AB70-7040C7217277}"/>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30116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4104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680000" y="324000"/>
            <a:ext cx="4104000" cy="41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536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22489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ggered imag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776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3528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572000" y="324000"/>
            <a:ext cx="3528000" cy="23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428000" y="324000"/>
            <a:ext cx="108000" cy="2304000"/>
          </a:xfrm>
        </p:spPr>
        <p:txBody>
          <a:bodyPr vert="vert270" anchor="t"/>
          <a:lstStyle>
            <a:lvl1pPr>
              <a:defRPr sz="600">
                <a:solidFill>
                  <a:schemeClr val="tx1"/>
                </a:solidFill>
                <a:latin typeface="+mn-lt"/>
              </a:defRPr>
            </a:lvl1pPr>
          </a:lstStyle>
          <a:p>
            <a:pPr lvl="0"/>
            <a:r>
              <a:rPr lang="en-US" dirty="0"/>
              <a:t>Image credit here</a:t>
            </a:r>
          </a:p>
        </p:txBody>
      </p:sp>
      <p:sp>
        <p:nvSpPr>
          <p:cNvPr id="12" name="Picture Placeholder 7">
            <a:extLst>
              <a:ext uri="{FF2B5EF4-FFF2-40B4-BE49-F238E27FC236}">
                <a16:creationId xmlns:a16="http://schemas.microsoft.com/office/drawing/2014/main" id="{55C4169D-51A2-418E-95CB-AE67319994E9}"/>
              </a:ext>
            </a:extLst>
          </p:cNvPr>
          <p:cNvSpPr>
            <a:spLocks noGrp="1"/>
          </p:cNvSpPr>
          <p:nvPr>
            <p:ph type="pic" sz="quarter" idx="18"/>
          </p:nvPr>
        </p:nvSpPr>
        <p:spPr>
          <a:xfrm>
            <a:off x="6660000" y="2916000"/>
            <a:ext cx="2124000" cy="1476000"/>
          </a:xfrm>
        </p:spPr>
        <p:txBody>
          <a:bodyPr/>
          <a:lstStyle/>
          <a:p>
            <a:r>
              <a:rPr lang="en-US"/>
              <a:t>Click icon to add picture</a:t>
            </a:r>
            <a:endParaRPr lang="en-AU"/>
          </a:p>
        </p:txBody>
      </p:sp>
      <p:sp>
        <p:nvSpPr>
          <p:cNvPr id="13" name="Text Placeholder 15">
            <a:extLst>
              <a:ext uri="{FF2B5EF4-FFF2-40B4-BE49-F238E27FC236}">
                <a16:creationId xmlns:a16="http://schemas.microsoft.com/office/drawing/2014/main" id="{651BCC0A-46D4-42B0-987C-A33E38A571C3}"/>
              </a:ext>
            </a:extLst>
          </p:cNvPr>
          <p:cNvSpPr>
            <a:spLocks noGrp="1"/>
          </p:cNvSpPr>
          <p:nvPr>
            <p:ph type="body" sz="quarter" idx="19" hasCustomPrompt="1"/>
          </p:nvPr>
        </p:nvSpPr>
        <p:spPr>
          <a:xfrm>
            <a:off x="6523767" y="2916000"/>
            <a:ext cx="108000" cy="1476000"/>
          </a:xfrm>
        </p:spPr>
        <p:txBody>
          <a:bodyPr vert="vert270" anchor="t"/>
          <a:lstStyle>
            <a:lvl1pPr>
              <a:defRPr sz="600">
                <a:solidFill>
                  <a:schemeClr val="tx1"/>
                </a:solidFill>
                <a:latin typeface="+mn-lt"/>
              </a:defRPr>
            </a:lvl1pPr>
          </a:lstStyle>
          <a:p>
            <a:pPr lvl="0"/>
            <a:r>
              <a:rPr lang="en-US" dirty="0"/>
              <a:t>Image credit here</a:t>
            </a:r>
          </a:p>
        </p:txBody>
      </p:sp>
    </p:spTree>
    <p:extLst>
      <p:ext uri="{BB962C8B-B14F-4D97-AF65-F5344CB8AC3E}">
        <p14:creationId xmlns:p14="http://schemas.microsoft.com/office/powerpoint/2010/main" val="179250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1295999" y="373063"/>
            <a:ext cx="7523999" cy="3274027"/>
          </a:xfrm>
        </p:spPr>
        <p:txBody>
          <a:bodyPr/>
          <a:lstStyle>
            <a:lvl1pPr>
              <a:lnSpc>
                <a:spcPct val="80000"/>
              </a:lnSpc>
              <a:spcBef>
                <a:spcPts val="0"/>
              </a:spcBef>
              <a:spcAft>
                <a:spcPts val="2835"/>
              </a:spcAft>
              <a:defRPr sz="6400" cap="all" baseline="0">
                <a:solidFill>
                  <a:schemeClr val="tx1"/>
                </a:solidFill>
              </a:defRPr>
            </a:lvl1pPr>
            <a:lvl2pPr>
              <a:defRPr sz="1800">
                <a:solidFill>
                  <a:schemeClr val="accent1"/>
                </a:solidFill>
              </a:defRPr>
            </a:lvl2pPr>
          </a:lstStyle>
          <a:p>
            <a:pPr lvl="0"/>
            <a:r>
              <a:rPr lang="en-US"/>
              <a:t>Edit Master text styles</a:t>
            </a:r>
          </a:p>
          <a:p>
            <a:pPr lvl="1"/>
            <a:r>
              <a:rPr lang="en-US"/>
              <a:t>Second level</a:t>
            </a:r>
          </a:p>
        </p:txBody>
      </p:sp>
      <p:sp>
        <p:nvSpPr>
          <p:cNvPr id="3" name="Picture Placeholder 2">
            <a:extLst>
              <a:ext uri="{FF2B5EF4-FFF2-40B4-BE49-F238E27FC236}">
                <a16:creationId xmlns:a16="http://schemas.microsoft.com/office/drawing/2014/main" id="{B46A049C-4F69-43AF-8C8B-0B56DA46CD4A}"/>
              </a:ext>
            </a:extLst>
          </p:cNvPr>
          <p:cNvSpPr>
            <a:spLocks noGrp="1"/>
          </p:cNvSpPr>
          <p:nvPr>
            <p:ph type="pic" sz="quarter" idx="14"/>
          </p:nvPr>
        </p:nvSpPr>
        <p:spPr>
          <a:xfrm>
            <a:off x="4571999" y="2196000"/>
            <a:ext cx="4248000" cy="2592000"/>
          </a:xfrm>
        </p:spPr>
        <p:txBody>
          <a:bodyPr/>
          <a:lstStyle/>
          <a:p>
            <a:r>
              <a:rPr lang="en-US"/>
              <a:t>Click icon to add picture</a:t>
            </a:r>
            <a:endParaRPr lang="en-AU"/>
          </a:p>
        </p:txBody>
      </p:sp>
      <p:pic>
        <p:nvPicPr>
          <p:cNvPr id="4" name="Picture 3">
            <a:extLst>
              <a:ext uri="{FF2B5EF4-FFF2-40B4-BE49-F238E27FC236}">
                <a16:creationId xmlns:a16="http://schemas.microsoft.com/office/drawing/2014/main" id="{6BC2CD92-94A0-4183-91AF-1A31B8F16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5" name="Footer Placeholder 4">
            <a:extLst>
              <a:ext uri="{FF2B5EF4-FFF2-40B4-BE49-F238E27FC236}">
                <a16:creationId xmlns:a16="http://schemas.microsoft.com/office/drawing/2014/main" id="{33E5C636-BAFD-854B-9B7F-A267A335B9F2}"/>
              </a:ext>
            </a:extLst>
          </p:cNvPr>
          <p:cNvSpPr txBox="1">
            <a:spLocks/>
          </p:cNvSpPr>
          <p:nvPr userDrawn="1"/>
        </p:nvSpPr>
        <p:spPr>
          <a:xfrm>
            <a:off x="7397928" y="4988549"/>
            <a:ext cx="1823765"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b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b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dirty="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90461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72000" y="323999"/>
            <a:ext cx="3312000" cy="1980000"/>
          </a:xfrm>
        </p:spPr>
        <p:txBody>
          <a:bodyPr/>
          <a:lstStyle>
            <a:lvl1pPr>
              <a:lnSpc>
                <a:spcPct val="80000"/>
              </a:lnSpc>
              <a:defRPr sz="20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4104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dirty="0"/>
              <a:t>Image credit here</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72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20045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 quot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2664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2664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pic>
        <p:nvPicPr>
          <p:cNvPr id="15" name="Picture 14">
            <a:extLst>
              <a:ext uri="{FF2B5EF4-FFF2-40B4-BE49-F238E27FC236}">
                <a16:creationId xmlns:a16="http://schemas.microsoft.com/office/drawing/2014/main" id="{5CCBDA75-3AB1-4C8B-B29D-537B8B1FA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208601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0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0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sp>
        <p:nvSpPr>
          <p:cNvPr id="9" name="Footer Placeholder 4">
            <a:extLst>
              <a:ext uri="{FF2B5EF4-FFF2-40B4-BE49-F238E27FC236}">
                <a16:creationId xmlns:a16="http://schemas.microsoft.com/office/drawing/2014/main" id="{D49A01F5-92DF-1D48-B3C0-D8F1FC50B6AB}"/>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dirty="0">
                <a:solidFill>
                  <a:schemeClr val="tx2">
                    <a:lumMod val="75000"/>
                  </a:schemeClr>
                </a:solidFill>
              </a:rPr>
              <a:t>CRICOS Provider #00120C</a:t>
            </a:r>
            <a:endParaRPr lang="en-AU" sz="500" dirty="0">
              <a:solidFill>
                <a:schemeClr val="tx2">
                  <a:lumMod val="75000"/>
                </a:schemeClr>
              </a:solidFill>
            </a:endParaRPr>
          </a:p>
        </p:txBody>
      </p:sp>
    </p:spTree>
    <p:extLst>
      <p:ext uri="{BB962C8B-B14F-4D97-AF65-F5344CB8AC3E}">
        <p14:creationId xmlns:p14="http://schemas.microsoft.com/office/powerpoint/2010/main" val="18237361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260000"/>
            <a:ext cx="3960000" cy="32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24000" y="1260000"/>
            <a:ext cx="3960000" cy="32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ANU SCHOOL OF LAW  |   PRESENTATION NAME GOES HERE</a:t>
            </a:r>
            <a:endParaRPr lang="en-AU"/>
          </a:p>
        </p:txBody>
      </p:sp>
      <p:sp>
        <p:nvSpPr>
          <p:cNvPr id="7" name="Slide Number Placeholder 6"/>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8" name="Date Placeholder 10">
            <a:extLst>
              <a:ext uri="{FF2B5EF4-FFF2-40B4-BE49-F238E27FC236}">
                <a16:creationId xmlns:a16="http://schemas.microsoft.com/office/drawing/2014/main" id="{CA85DCDF-C5A3-43A1-9E40-308CB7A5F96D}"/>
              </a:ext>
            </a:extLst>
          </p:cNvPr>
          <p:cNvSpPr>
            <a:spLocks noGrp="1"/>
          </p:cNvSpPr>
          <p:nvPr>
            <p:ph type="dt" sz="half" idx="13"/>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dirty="0"/>
              <a:t>DD MMM YY</a:t>
            </a:r>
          </a:p>
        </p:txBody>
      </p:sp>
      <p:sp>
        <p:nvSpPr>
          <p:cNvPr id="11" name="Text Placeholder 7">
            <a:extLst>
              <a:ext uri="{FF2B5EF4-FFF2-40B4-BE49-F238E27FC236}">
                <a16:creationId xmlns:a16="http://schemas.microsoft.com/office/drawing/2014/main" id="{0CF810F9-EC51-4622-9468-3349A7AFA499}"/>
              </a:ext>
            </a:extLst>
          </p:cNvPr>
          <p:cNvSpPr>
            <a:spLocks noGrp="1"/>
          </p:cNvSpPr>
          <p:nvPr>
            <p:ph type="body" sz="quarter" idx="14"/>
          </p:nvPr>
        </p:nvSpPr>
        <p:spPr>
          <a:xfrm>
            <a:off x="323850" y="324001"/>
            <a:ext cx="8459788" cy="936000"/>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0163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ANU SCHOOL OF LAW  |   PRESENTATION NAME GOES HERE</a:t>
            </a:r>
            <a:endParaRPr lang="en-AU"/>
          </a:p>
        </p:txBody>
      </p:sp>
      <p:sp>
        <p:nvSpPr>
          <p:cNvPr id="9" name="Slide Number Placeholder 8"/>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11" name="Date Placeholder 10">
            <a:extLst>
              <a:ext uri="{FF2B5EF4-FFF2-40B4-BE49-F238E27FC236}">
                <a16:creationId xmlns:a16="http://schemas.microsoft.com/office/drawing/2014/main" id="{314F034C-2451-4BE6-BB2F-13B71E82B300}"/>
              </a:ext>
            </a:extLst>
          </p:cNvPr>
          <p:cNvSpPr>
            <a:spLocks noGrp="1"/>
          </p:cNvSpPr>
          <p:nvPr>
            <p:ph type="dt" sz="half" idx="13"/>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14" name="Text Placeholder 7">
            <a:extLst>
              <a:ext uri="{FF2B5EF4-FFF2-40B4-BE49-F238E27FC236}">
                <a16:creationId xmlns:a16="http://schemas.microsoft.com/office/drawing/2014/main" id="{8FFA563F-7AE3-402E-9587-9C3CED7B3A93}"/>
              </a:ext>
            </a:extLst>
          </p:cNvPr>
          <p:cNvSpPr>
            <a:spLocks noGrp="1"/>
          </p:cNvSpPr>
          <p:nvPr>
            <p:ph type="body" sz="quarter" idx="14"/>
          </p:nvPr>
        </p:nvSpPr>
        <p:spPr>
          <a:xfrm>
            <a:off x="323850" y="324001"/>
            <a:ext cx="8459788" cy="936872"/>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96595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ANU SCHOOL OF LAW  |   PRESENTATION NAME GOES HERE</a:t>
            </a:r>
            <a:endParaRPr lang="en-AU"/>
          </a:p>
        </p:txBody>
      </p:sp>
      <p:sp>
        <p:nvSpPr>
          <p:cNvPr id="5" name="Slide Number Placeholder 4"/>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6" name="Date Placeholder 10">
            <a:extLst>
              <a:ext uri="{FF2B5EF4-FFF2-40B4-BE49-F238E27FC236}">
                <a16:creationId xmlns:a16="http://schemas.microsoft.com/office/drawing/2014/main" id="{8CE9A8DC-B386-48E5-A2B7-FF03052B939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9" name="Text Placeholder 7">
            <a:extLst>
              <a:ext uri="{FF2B5EF4-FFF2-40B4-BE49-F238E27FC236}">
                <a16:creationId xmlns:a16="http://schemas.microsoft.com/office/drawing/2014/main" id="{F515565A-8448-45B8-888E-3D8DE57354CA}"/>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966851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8513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3131999" y="373063"/>
            <a:ext cx="5612607" cy="1702730"/>
          </a:xfrm>
        </p:spPr>
        <p:txBody>
          <a:bodyPr/>
          <a:lstStyle>
            <a:lvl1pPr>
              <a:lnSpc>
                <a:spcPct val="80000"/>
              </a:lnSpc>
              <a:spcBef>
                <a:spcPts val="0"/>
              </a:spcBef>
              <a:spcAft>
                <a:spcPts val="2835"/>
              </a:spcAft>
              <a:defRPr sz="6400" cap="all" baseline="0">
                <a:solidFill>
                  <a:schemeClr val="tx1"/>
                </a:solidFill>
              </a:defRPr>
            </a:lvl1pPr>
            <a:lvl2pPr>
              <a:lnSpc>
                <a:spcPct val="80000"/>
              </a:lnSpc>
              <a:defRPr sz="1800">
                <a:solidFill>
                  <a:schemeClr val="tx1"/>
                </a:solidFill>
              </a:defRPr>
            </a:lvl2pPr>
          </a:lstStyle>
          <a:p>
            <a:pPr lvl="0"/>
            <a:r>
              <a:rPr lang="en-US"/>
              <a:t>Edit Master text styles</a:t>
            </a:r>
          </a:p>
        </p:txBody>
      </p:sp>
      <p:sp>
        <p:nvSpPr>
          <p:cNvPr id="5" name="Text Placeholder 4">
            <a:extLst>
              <a:ext uri="{FF2B5EF4-FFF2-40B4-BE49-F238E27FC236}">
                <a16:creationId xmlns:a16="http://schemas.microsoft.com/office/drawing/2014/main" id="{B57B2C6D-31F3-4B5D-8AEA-D378B3F6B193}"/>
              </a:ext>
            </a:extLst>
          </p:cNvPr>
          <p:cNvSpPr>
            <a:spLocks noGrp="1"/>
          </p:cNvSpPr>
          <p:nvPr>
            <p:ph type="body" sz="quarter" idx="14"/>
          </p:nvPr>
        </p:nvSpPr>
        <p:spPr>
          <a:xfrm>
            <a:off x="3132138" y="1260000"/>
            <a:ext cx="5611812" cy="2921000"/>
          </a:xfrm>
        </p:spPr>
        <p:txBody>
          <a:bodyPr/>
          <a:lstStyle>
            <a:lvl1pPr>
              <a:spcAft>
                <a:spcPts val="2835"/>
              </a:spcAft>
              <a:defRPr sz="1800"/>
            </a:lvl1pPr>
            <a:lvl2pPr>
              <a:spcAft>
                <a:spcPts val="0"/>
              </a:spcAft>
              <a:defRPr sz="1200">
                <a:latin typeface="+mj-lt"/>
              </a:defRPr>
            </a:lvl2pPr>
            <a:lvl3pPr>
              <a:defRPr sz="1200"/>
            </a:lvl3pPr>
            <a:lvl4pPr>
              <a:defRPr sz="1200"/>
            </a:lvl4pPr>
            <a:lvl5pPr>
              <a:defRPr sz="1200"/>
            </a:lvl5pPr>
          </a:lstStyle>
          <a:p>
            <a:pPr lvl="0"/>
            <a:r>
              <a:rPr lang="en-US"/>
              <a:t>Edit Master text styles</a:t>
            </a:r>
          </a:p>
          <a:p>
            <a:pPr lvl="1"/>
            <a:r>
              <a:rPr lang="en-US"/>
              <a:t>Second level</a:t>
            </a:r>
          </a:p>
        </p:txBody>
      </p:sp>
      <p:pic>
        <p:nvPicPr>
          <p:cNvPr id="6" name="Picture 5">
            <a:extLst>
              <a:ext uri="{FF2B5EF4-FFF2-40B4-BE49-F238E27FC236}">
                <a16:creationId xmlns:a16="http://schemas.microsoft.com/office/drawing/2014/main" id="{CAEE533D-B90B-4984-80AF-6A213C6C3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7" name="Footer Placeholder 4">
            <a:extLst>
              <a:ext uri="{FF2B5EF4-FFF2-40B4-BE49-F238E27FC236}">
                <a16:creationId xmlns:a16="http://schemas.microsoft.com/office/drawing/2014/main" id="{BC1CA678-19D7-8442-96F0-22E27EFC3DED}"/>
              </a:ext>
            </a:extLst>
          </p:cNvPr>
          <p:cNvSpPr txBox="1">
            <a:spLocks/>
          </p:cNvSpPr>
          <p:nvPr userDrawn="1"/>
        </p:nvSpPr>
        <p:spPr>
          <a:xfrm>
            <a:off x="1397212" y="5054290"/>
            <a:ext cx="2618976"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 </a:t>
            </a: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dirty="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1154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accent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spTree>
    <p:extLst>
      <p:ext uri="{BB962C8B-B14F-4D97-AF65-F5344CB8AC3E}">
        <p14:creationId xmlns:p14="http://schemas.microsoft.com/office/powerpoint/2010/main" val="29181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o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dirty="0"/>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pic>
        <p:nvPicPr>
          <p:cNvPr id="18" name="Picture 17">
            <a:extLst>
              <a:ext uri="{FF2B5EF4-FFF2-40B4-BE49-F238E27FC236}">
                <a16:creationId xmlns:a16="http://schemas.microsoft.com/office/drawing/2014/main" id="{D95412E3-4376-4E7F-8689-900603DB6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325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Image_DarkImage">
    <p:bg>
      <p:bgPr>
        <a:solidFill>
          <a:schemeClr val="bg2">
            <a:alpha val="9349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spTree>
    <p:extLst>
      <p:ext uri="{BB962C8B-B14F-4D97-AF65-F5344CB8AC3E}">
        <p14:creationId xmlns:p14="http://schemas.microsoft.com/office/powerpoint/2010/main" val="4589227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Image_Light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dirty="0"/>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dirty="0"/>
              <a:t>DD MMM YY</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dirty="0"/>
              <a:t>#</a:t>
            </a:r>
            <a:endParaRPr lang="en-AU" dirty="0"/>
          </a:p>
        </p:txBody>
      </p:sp>
      <p:pic>
        <p:nvPicPr>
          <p:cNvPr id="11" name="Picture 10">
            <a:extLst>
              <a:ext uri="{FF2B5EF4-FFF2-40B4-BE49-F238E27FC236}">
                <a16:creationId xmlns:a16="http://schemas.microsoft.com/office/drawing/2014/main" id="{04363311-D81E-4290-8966-289EB731C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1484"/>
            <a:ext cx="9144000" cy="256032"/>
          </a:xfrm>
          <a:prstGeom prst="rect">
            <a:avLst/>
          </a:prstGeom>
        </p:spPr>
      </p:pic>
    </p:spTree>
    <p:extLst>
      <p:ext uri="{BB962C8B-B14F-4D97-AF65-F5344CB8AC3E}">
        <p14:creationId xmlns:p14="http://schemas.microsoft.com/office/powerpoint/2010/main" val="34425995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_1">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880000" cy="3144414"/>
          </a:xfrm>
        </p:spPr>
        <p:txBody>
          <a:bodyPr/>
          <a:lstStyle>
            <a:lvl1pPr>
              <a:defRPr sz="4600"/>
            </a:lvl1pPr>
          </a:lstStyle>
          <a:p>
            <a:r>
              <a:rPr lang="en-US"/>
              <a:t>Click to edit Master title style</a:t>
            </a:r>
            <a:endParaRPr lang="en-US" dirty="0"/>
          </a:p>
        </p:txBody>
      </p:sp>
      <p:sp>
        <p:nvSpPr>
          <p:cNvPr id="3" name="Content Placeholder 2"/>
          <p:cNvSpPr>
            <a:spLocks noGrp="1"/>
          </p:cNvSpPr>
          <p:nvPr>
            <p:ph idx="1"/>
          </p:nvPr>
        </p:nvSpPr>
        <p:spPr>
          <a:xfrm>
            <a:off x="3852000" y="324000"/>
            <a:ext cx="4932000" cy="41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Tree>
    <p:extLst>
      <p:ext uri="{BB962C8B-B14F-4D97-AF65-F5344CB8AC3E}">
        <p14:creationId xmlns:p14="http://schemas.microsoft.com/office/powerpoint/2010/main" val="100481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_2">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520000" cy="3144414"/>
          </a:xfrm>
        </p:spPr>
        <p:txBody>
          <a:bodyPr/>
          <a:lstStyle>
            <a:lvl1pPr>
              <a:defRPr sz="4600"/>
            </a:lvl1pPr>
          </a:lstStyle>
          <a:p>
            <a:r>
              <a:rPr lang="en-US"/>
              <a:t>Click to edit Master title style</a:t>
            </a:r>
            <a:endParaRPr lang="en-US" dirty="0"/>
          </a:p>
        </p:txBody>
      </p:sp>
      <p:sp>
        <p:nvSpPr>
          <p:cNvPr id="3" name="Content Placeholder 2"/>
          <p:cNvSpPr>
            <a:spLocks noGrp="1"/>
          </p:cNvSpPr>
          <p:nvPr>
            <p:ph idx="1"/>
          </p:nvPr>
        </p:nvSpPr>
        <p:spPr>
          <a:xfrm>
            <a:off x="3132000" y="324000"/>
            <a:ext cx="5652000" cy="4140000"/>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Tree>
    <p:extLst>
      <p:ext uri="{BB962C8B-B14F-4D97-AF65-F5344CB8AC3E}">
        <p14:creationId xmlns:p14="http://schemas.microsoft.com/office/powerpoint/2010/main" val="435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2" spcCol="180000">
            <a:noAutofit/>
          </a:bodyPr>
          <a:lstStyle>
            <a:lvl1pPr>
              <a:defRPr sz="10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endParaRPr lang="en-AU" dirty="0"/>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accent1"/>
                </a:solidFill>
              </a:defRPr>
            </a:lvl2pPr>
            <a:lvl3pPr>
              <a:defRPr sz="3600"/>
            </a:lvl3pPr>
            <a:lvl4pPr>
              <a:defRPr sz="3600"/>
            </a:lvl4pPr>
            <a:lvl5pPr>
              <a:defRPr sz="3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086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24000"/>
            <a:ext cx="8460000" cy="757239"/>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24000" y="1800000"/>
            <a:ext cx="8460000" cy="270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440000" y="4914000"/>
            <a:ext cx="5400000" cy="108000"/>
          </a:xfrm>
          <a:prstGeom prst="rect">
            <a:avLst/>
          </a:prstGeom>
        </p:spPr>
        <p:txBody>
          <a:bodyPr vert="horz" lIns="0" tIns="0" rIns="0" bIns="0" rtlCol="0" anchor="t"/>
          <a:lstStyle>
            <a:lvl1pPr algn="l">
              <a:defRPr sz="600" cap="all" baseline="0">
                <a:solidFill>
                  <a:schemeClr val="tx1"/>
                </a:solidFill>
                <a:latin typeface="+mn-lt"/>
              </a:defRPr>
            </a:lvl1pPr>
          </a:lstStyle>
          <a:p>
            <a:r>
              <a:rPr lang="en-US" dirty="0"/>
              <a:t>ANU SCHOOL OF LAW  |   PRESENTATION NAME GOES HERE</a:t>
            </a:r>
            <a:endParaRPr lang="en-AU" dirty="0"/>
          </a:p>
        </p:txBody>
      </p:sp>
      <p:sp>
        <p:nvSpPr>
          <p:cNvPr id="6" name="Slide Number Placeholder 5"/>
          <p:cNvSpPr>
            <a:spLocks noGrp="1"/>
          </p:cNvSpPr>
          <p:nvPr>
            <p:ph type="sldNum" sz="quarter" idx="4"/>
          </p:nvPr>
        </p:nvSpPr>
        <p:spPr>
          <a:xfrm>
            <a:off x="324000" y="4914000"/>
            <a:ext cx="360000" cy="108000"/>
          </a:xfrm>
          <a:prstGeom prst="rect">
            <a:avLst/>
          </a:prstGeom>
        </p:spPr>
        <p:txBody>
          <a:bodyPr vert="horz" lIns="0" tIns="0" rIns="0" bIns="0" rtlCol="0" anchor="t"/>
          <a:lstStyle>
            <a:lvl1pPr algn="l">
              <a:defRPr sz="600" cap="all" baseline="0">
                <a:solidFill>
                  <a:schemeClr val="tx1"/>
                </a:solidFill>
                <a:latin typeface="+mn-lt"/>
              </a:defRPr>
            </a:lvl1pPr>
          </a:lstStyle>
          <a:p>
            <a:fld id="{10A01DC5-1685-4615-8240-15192985C6A2}" type="slidenum">
              <a:rPr lang="en-AU" smtClean="0"/>
              <a:pPr/>
              <a:t>‹#›</a:t>
            </a:fld>
            <a:endParaRPr lang="en-AU" dirty="0"/>
          </a:p>
        </p:txBody>
      </p:sp>
      <p:sp>
        <p:nvSpPr>
          <p:cNvPr id="10" name="TextBox 9">
            <a:extLst>
              <a:ext uri="{FF2B5EF4-FFF2-40B4-BE49-F238E27FC236}">
                <a16:creationId xmlns:a16="http://schemas.microsoft.com/office/drawing/2014/main" id="{FCEA9F80-8DAB-4E35-8304-FAC3410EE5CB}"/>
              </a:ext>
            </a:extLst>
          </p:cNvPr>
          <p:cNvSpPr txBox="1"/>
          <p:nvPr userDrawn="1"/>
        </p:nvSpPr>
        <p:spPr>
          <a:xfrm>
            <a:off x="-1967198" y="10969"/>
            <a:ext cx="1908720" cy="3785652"/>
          </a:xfrm>
          <a:prstGeom prst="rect">
            <a:avLst/>
          </a:prstGeom>
          <a:noFill/>
        </p:spPr>
        <p:txBody>
          <a:bodyPr wrap="square" lIns="0" tIns="0" rIns="0" bIns="0" rtlCol="0">
            <a:spAutoFit/>
          </a:bodyPr>
          <a:lstStyle/>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Home tab</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New Slide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Choose layout</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CHANGE SLIDE BACKGROUND</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Design Menu</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Format Background</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Find image </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Change Picture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OR</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Delete the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icon</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image</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Format menu</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Click on Crop button</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179388" indent="-179388" algn="l">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22764" indent="-122764" algn="l">
              <a:buFont typeface="+mj-lt"/>
              <a:buNone/>
            </a:pPr>
            <a:endParaRPr lang="en-US" sz="600" b="1" kern="1200" baseline="0" dirty="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dirty="0">
                <a:solidFill>
                  <a:schemeClr val="bg1">
                    <a:lumMod val="65000"/>
                  </a:schemeClr>
                </a:solidFill>
                <a:latin typeface="Arial" panose="020B0604020202020204" pitchFamily="34" charset="0"/>
                <a:ea typeface="+mn-ea"/>
                <a:cs typeface="Arial" panose="020B0604020202020204" pitchFamily="34" charset="0"/>
              </a:rPr>
              <a:t>ADD/CHANGE FOOTER</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Insert Menu</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Header &amp; Footer</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179388" lvl="0" indent="-179388" algn="l" defTabSz="914400" rtl="0" eaLnBrk="1" latinLnBrk="0" hangingPunct="1">
              <a:buFont typeface="+mj-lt"/>
              <a:buAutoNum type="arabicPeriod"/>
            </a:pPr>
            <a:r>
              <a:rPr lang="en-US" sz="600" b="0" kern="1200" baseline="0" dirty="0">
                <a:solidFill>
                  <a:schemeClr val="bg1">
                    <a:lumMod val="65000"/>
                  </a:schemeClr>
                </a:solidFill>
                <a:latin typeface="Arial" panose="020B0604020202020204" pitchFamily="34" charset="0"/>
                <a:ea typeface="+mn-ea"/>
                <a:cs typeface="Arial" panose="020B0604020202020204" pitchFamily="34" charset="0"/>
              </a:rPr>
              <a:t>Change text</a:t>
            </a:r>
          </a:p>
        </p:txBody>
      </p:sp>
      <p:sp>
        <p:nvSpPr>
          <p:cNvPr id="11" name="Date Placeholder 10">
            <a:extLst>
              <a:ext uri="{FF2B5EF4-FFF2-40B4-BE49-F238E27FC236}">
                <a16:creationId xmlns:a16="http://schemas.microsoft.com/office/drawing/2014/main" id="{32F70BC5-DBE8-42FB-9A35-2E8AC821B1A4}"/>
              </a:ext>
            </a:extLst>
          </p:cNvPr>
          <p:cNvSpPr>
            <a:spLocks noGrp="1"/>
          </p:cNvSpPr>
          <p:nvPr>
            <p:ph type="dt" sz="half" idx="2"/>
          </p:nvPr>
        </p:nvSpPr>
        <p:spPr>
          <a:xfrm>
            <a:off x="6576670" y="4914000"/>
            <a:ext cx="720000" cy="108000"/>
          </a:xfrm>
          <a:prstGeom prst="rect">
            <a:avLst/>
          </a:prstGeom>
        </p:spPr>
        <p:txBody>
          <a:bodyPr vert="horz" lIns="0" tIns="0" rIns="0" bIns="0" rtlCol="0" anchor="ctr"/>
          <a:lstStyle>
            <a:lvl1pPr algn="l">
              <a:defRPr sz="600" cap="all" baseline="0">
                <a:solidFill>
                  <a:schemeClr val="tx1"/>
                </a:solidFill>
                <a:latin typeface="+mn-lt"/>
              </a:defRPr>
            </a:lvl1pPr>
          </a:lstStyle>
          <a:p>
            <a:r>
              <a:rPr lang="en-AU"/>
              <a:t>DD MMM YY</a:t>
            </a:r>
            <a:endParaRPr lang="en-AU" dirty="0"/>
          </a:p>
        </p:txBody>
      </p:sp>
      <p:pic>
        <p:nvPicPr>
          <p:cNvPr id="15" name="Picture 14">
            <a:extLst>
              <a:ext uri="{FF2B5EF4-FFF2-40B4-BE49-F238E27FC236}">
                <a16:creationId xmlns:a16="http://schemas.microsoft.com/office/drawing/2014/main" id="{44DEE85A-4266-4E69-A969-DFA7B1E14139}"/>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967198" y="947672"/>
            <a:ext cx="474729" cy="161721"/>
          </a:xfrm>
          <a:prstGeom prst="rect">
            <a:avLst/>
          </a:prstGeom>
        </p:spPr>
      </p:pic>
      <p:pic>
        <p:nvPicPr>
          <p:cNvPr id="12" name="Picture 11">
            <a:extLst>
              <a:ext uri="{FF2B5EF4-FFF2-40B4-BE49-F238E27FC236}">
                <a16:creationId xmlns:a16="http://schemas.microsoft.com/office/drawing/2014/main" id="{997071D7-58A8-4D10-B668-7A37D63450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
        <p:nvSpPr>
          <p:cNvPr id="13" name="Footer Placeholder 4">
            <a:extLst>
              <a:ext uri="{FF2B5EF4-FFF2-40B4-BE49-F238E27FC236}">
                <a16:creationId xmlns:a16="http://schemas.microsoft.com/office/drawing/2014/main" id="{6F38DE2A-A10B-154D-A8BE-8E54C3DBFD94}"/>
              </a:ext>
            </a:extLst>
          </p:cNvPr>
          <p:cNvSpPr txBox="1">
            <a:spLocks/>
          </p:cNvSpPr>
          <p:nvPr userDrawn="1"/>
        </p:nvSpPr>
        <p:spPr>
          <a:xfrm>
            <a:off x="6575686" y="5053403"/>
            <a:ext cx="3302518" cy="164471"/>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dirty="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dirty="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9" r:id="rId4"/>
    <p:sldLayoutId id="2147483670" r:id="rId5"/>
    <p:sldLayoutId id="2147483687" r:id="rId6"/>
    <p:sldLayoutId id="2147483671" r:id="rId7"/>
    <p:sldLayoutId id="2147483672" r:id="rId8"/>
    <p:sldLayoutId id="2147483673" r:id="rId9"/>
    <p:sldLayoutId id="2147483674" r:id="rId10"/>
    <p:sldLayoutId id="2147483677" r:id="rId11"/>
    <p:sldLayoutId id="2147483678" r:id="rId12"/>
    <p:sldLayoutId id="2147483662" r:id="rId13"/>
    <p:sldLayoutId id="2147483676" r:id="rId14"/>
    <p:sldLayoutId id="2147483675" r:id="rId15"/>
    <p:sldLayoutId id="2147483679" r:id="rId16"/>
    <p:sldLayoutId id="2147483680" r:id="rId17"/>
    <p:sldLayoutId id="2147483681" r:id="rId18"/>
    <p:sldLayoutId id="2147483682" r:id="rId19"/>
    <p:sldLayoutId id="2147483683" r:id="rId20"/>
    <p:sldLayoutId id="2147483684" r:id="rId21"/>
    <p:sldLayoutId id="2147483685" r:id="rId22"/>
    <p:sldLayoutId id="2147483664" r:id="rId23"/>
    <p:sldLayoutId id="2147483665" r:id="rId24"/>
    <p:sldLayoutId id="2147483666" r:id="rId25"/>
    <p:sldLayoutId id="2147483667" r:id="rId26"/>
    <p:sldLayoutId id="2147483686" r:id="rId27"/>
  </p:sldLayoutIdLst>
  <p:hf hdr="0"/>
  <p:txStyles>
    <p:titleStyle>
      <a:lvl1pPr algn="l" defTabSz="6858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0039" y="1499854"/>
            <a:ext cx="4227060" cy="2700000"/>
          </a:xfrm>
        </p:spPr>
        <p:txBody>
          <a:bodyPr/>
          <a:lstStyle/>
          <a:p>
            <a:endParaRPr lang="en-AU" dirty="0">
              <a:solidFill>
                <a:schemeClr val="tx2"/>
              </a:solidFill>
            </a:endParaRPr>
          </a:p>
          <a:p>
            <a:endParaRPr lang="en-AU" dirty="0">
              <a:solidFill>
                <a:schemeClr val="tx2"/>
              </a:solidFill>
            </a:endParaRPr>
          </a:p>
          <a:p>
            <a:endParaRPr lang="en-AU" dirty="0">
              <a:solidFill>
                <a:schemeClr val="tx2"/>
              </a:solidFill>
            </a:endParaRPr>
          </a:p>
        </p:txBody>
      </p:sp>
      <p:sp>
        <p:nvSpPr>
          <p:cNvPr id="2" name="Title 1"/>
          <p:cNvSpPr>
            <a:spLocks noGrp="1"/>
          </p:cNvSpPr>
          <p:nvPr>
            <p:ph type="title" idx="4294967295"/>
          </p:nvPr>
        </p:nvSpPr>
        <p:spPr>
          <a:xfrm>
            <a:off x="2151883" y="605489"/>
            <a:ext cx="8393110" cy="788758"/>
          </a:xfrm>
        </p:spPr>
        <p:txBody>
          <a:bodyPr>
            <a:normAutofit/>
          </a:bodyPr>
          <a:lstStyle/>
          <a:p>
            <a:r>
              <a:rPr lang="en-AU" sz="3200" dirty="0"/>
              <a:t>Nature-based Solutions</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t="20085" r="47862" b="38796"/>
          <a:stretch/>
        </p:blipFill>
        <p:spPr>
          <a:xfrm>
            <a:off x="2212845" y="1550654"/>
            <a:ext cx="4214299" cy="2492793"/>
          </a:xfrm>
          <a:prstGeom prst="rect">
            <a:avLst/>
          </a:prstGeom>
        </p:spPr>
      </p:pic>
    </p:spTree>
    <p:extLst>
      <p:ext uri="{BB962C8B-B14F-4D97-AF65-F5344CB8AC3E}">
        <p14:creationId xmlns:p14="http://schemas.microsoft.com/office/powerpoint/2010/main" val="336313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1"/>
          </a:solidFill>
        </p:spPr>
        <p:txBody>
          <a:bodyPr wrap="square" rtlCol="0">
            <a:spAutoFit/>
          </a:bodyPr>
          <a:lstStyle/>
          <a:p>
            <a:pPr algn="ctr"/>
            <a:r>
              <a:rPr lang="en-AU" b="1" dirty="0">
                <a:solidFill>
                  <a:schemeClr val="bg1"/>
                </a:solidFill>
              </a:rPr>
              <a:t>Examples of Nature-based Solutions</a:t>
            </a:r>
          </a:p>
        </p:txBody>
      </p:sp>
      <p:sp>
        <p:nvSpPr>
          <p:cNvPr id="6" name="Rectangle 5"/>
          <p:cNvSpPr/>
          <p:nvPr/>
        </p:nvSpPr>
        <p:spPr>
          <a:xfrm>
            <a:off x="1333850" y="3779240"/>
            <a:ext cx="775982" cy="805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2"/>
          <a:stretch>
            <a:fillRect/>
          </a:stretch>
        </p:blipFill>
        <p:spPr>
          <a:xfrm>
            <a:off x="0" y="369332"/>
            <a:ext cx="9144000" cy="5025672"/>
          </a:xfrm>
          <a:prstGeom prst="rect">
            <a:avLst/>
          </a:prstGeom>
        </p:spPr>
      </p:pic>
      <p:sp>
        <p:nvSpPr>
          <p:cNvPr id="4" name="TextBox 3"/>
          <p:cNvSpPr txBox="1"/>
          <p:nvPr/>
        </p:nvSpPr>
        <p:spPr>
          <a:xfrm>
            <a:off x="130628" y="4846193"/>
            <a:ext cx="3497943" cy="215444"/>
          </a:xfrm>
          <a:prstGeom prst="rect">
            <a:avLst/>
          </a:prstGeom>
          <a:noFill/>
        </p:spPr>
        <p:txBody>
          <a:bodyPr wrap="square" rtlCol="0">
            <a:spAutoFit/>
          </a:bodyPr>
          <a:lstStyle/>
          <a:p>
            <a:r>
              <a:rPr lang="en-AU" sz="800" dirty="0"/>
              <a:t>Image adapted from Federal Emergency Management Agency (FEMA)</a:t>
            </a:r>
          </a:p>
        </p:txBody>
      </p:sp>
    </p:spTree>
    <p:extLst>
      <p:ext uri="{BB962C8B-B14F-4D97-AF65-F5344CB8AC3E}">
        <p14:creationId xmlns:p14="http://schemas.microsoft.com/office/powerpoint/2010/main" val="47789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0039" y="1499854"/>
            <a:ext cx="4227060" cy="2700000"/>
          </a:xfrm>
        </p:spPr>
        <p:txBody>
          <a:bodyPr/>
          <a:lstStyle/>
          <a:p>
            <a:endParaRPr lang="en-AU" dirty="0">
              <a:solidFill>
                <a:schemeClr val="tx2"/>
              </a:solidFill>
            </a:endParaRPr>
          </a:p>
          <a:p>
            <a:endParaRPr lang="en-AU" dirty="0">
              <a:solidFill>
                <a:schemeClr val="tx2"/>
              </a:solidFill>
            </a:endParaRPr>
          </a:p>
          <a:p>
            <a:endParaRPr lang="en-AU" dirty="0">
              <a:solidFill>
                <a:schemeClr val="tx2"/>
              </a:solidFill>
            </a:endParaRPr>
          </a:p>
        </p:txBody>
      </p:sp>
      <p:sp>
        <p:nvSpPr>
          <p:cNvPr id="2" name="Title 1"/>
          <p:cNvSpPr>
            <a:spLocks noGrp="1"/>
          </p:cNvSpPr>
          <p:nvPr>
            <p:ph type="title" idx="4294967295"/>
          </p:nvPr>
        </p:nvSpPr>
        <p:spPr>
          <a:xfrm>
            <a:off x="2151883" y="605489"/>
            <a:ext cx="8393110" cy="788758"/>
          </a:xfrm>
        </p:spPr>
        <p:txBody>
          <a:bodyPr>
            <a:normAutofit/>
          </a:bodyPr>
          <a:lstStyle/>
          <a:p>
            <a:r>
              <a:rPr lang="en-AU" sz="3200" dirty="0"/>
              <a:t>Nature-based Solutions</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t="20085" r="47862" b="38796"/>
          <a:stretch/>
        </p:blipFill>
        <p:spPr>
          <a:xfrm>
            <a:off x="2212845" y="1550654"/>
            <a:ext cx="4214299" cy="2492793"/>
          </a:xfrm>
          <a:prstGeom prst="rect">
            <a:avLst/>
          </a:prstGeom>
        </p:spPr>
      </p:pic>
    </p:spTree>
    <p:extLst>
      <p:ext uri="{BB962C8B-B14F-4D97-AF65-F5344CB8AC3E}">
        <p14:creationId xmlns:p14="http://schemas.microsoft.com/office/powerpoint/2010/main" val="108476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1"/>
          </a:solidFill>
        </p:spPr>
        <p:txBody>
          <a:bodyPr wrap="square" rtlCol="0">
            <a:spAutoFit/>
          </a:bodyPr>
          <a:lstStyle/>
          <a:p>
            <a:pPr algn="ctr"/>
            <a:r>
              <a:rPr lang="en-AU" b="1" dirty="0">
                <a:solidFill>
                  <a:schemeClr val="bg1"/>
                </a:solidFill>
              </a:rPr>
              <a:t>What is our approach?</a:t>
            </a:r>
          </a:p>
        </p:txBody>
      </p:sp>
      <p:sp>
        <p:nvSpPr>
          <p:cNvPr id="6" name="Rectangle 5"/>
          <p:cNvSpPr/>
          <p:nvPr/>
        </p:nvSpPr>
        <p:spPr>
          <a:xfrm>
            <a:off x="1333850" y="3779240"/>
            <a:ext cx="775982" cy="805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Content Placeholder 6">
            <a:extLst>
              <a:ext uri="{FF2B5EF4-FFF2-40B4-BE49-F238E27FC236}">
                <a16:creationId xmlns:a16="http://schemas.microsoft.com/office/drawing/2014/main" id="{F95EF0FD-F1D6-1F1E-F74E-75FD6251FEEE}"/>
              </a:ext>
            </a:extLst>
          </p:cNvPr>
          <p:cNvPicPr>
            <a:picLocks noChangeAspect="1"/>
          </p:cNvPicPr>
          <p:nvPr/>
        </p:nvPicPr>
        <p:blipFill>
          <a:blip r:embed="rId2"/>
          <a:stretch>
            <a:fillRect/>
          </a:stretch>
        </p:blipFill>
        <p:spPr>
          <a:xfrm>
            <a:off x="2653733" y="497592"/>
            <a:ext cx="6634696" cy="4577941"/>
          </a:xfrm>
          <a:prstGeom prst="rect">
            <a:avLst/>
          </a:prstGeom>
          <a:noFill/>
        </p:spPr>
      </p:pic>
      <p:sp>
        <p:nvSpPr>
          <p:cNvPr id="4" name="Rectangle 3"/>
          <p:cNvSpPr/>
          <p:nvPr/>
        </p:nvSpPr>
        <p:spPr>
          <a:xfrm>
            <a:off x="110413" y="1590706"/>
            <a:ext cx="2669363" cy="1477328"/>
          </a:xfrm>
          <a:prstGeom prst="rect">
            <a:avLst/>
          </a:prstGeom>
          <a:solidFill>
            <a:schemeClr val="bg1"/>
          </a:solidFill>
        </p:spPr>
        <p:txBody>
          <a:bodyPr wrap="square">
            <a:spAutoFit/>
          </a:bodyPr>
          <a:lstStyle/>
          <a:p>
            <a:r>
              <a:rPr lang="en-AU" i="1" dirty="0"/>
              <a:t>Integration of research activities  with guideline development and community  catchment studies.</a:t>
            </a:r>
          </a:p>
        </p:txBody>
      </p:sp>
    </p:spTree>
    <p:extLst>
      <p:ext uri="{BB962C8B-B14F-4D97-AF65-F5344CB8AC3E}">
        <p14:creationId xmlns:p14="http://schemas.microsoft.com/office/powerpoint/2010/main" val="132704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1"/>
          </a:solidFill>
        </p:spPr>
        <p:txBody>
          <a:bodyPr wrap="square" rtlCol="0">
            <a:spAutoFit/>
          </a:bodyPr>
          <a:lstStyle/>
          <a:p>
            <a:pPr algn="ctr"/>
            <a:r>
              <a:rPr lang="en-AU" b="1" dirty="0">
                <a:solidFill>
                  <a:schemeClr val="bg1"/>
                </a:solidFill>
              </a:rPr>
              <a:t>Community engagement</a:t>
            </a:r>
          </a:p>
        </p:txBody>
      </p:sp>
      <p:sp>
        <p:nvSpPr>
          <p:cNvPr id="3" name="Rectangle 2"/>
          <p:cNvSpPr/>
          <p:nvPr/>
        </p:nvSpPr>
        <p:spPr>
          <a:xfrm>
            <a:off x="1035586" y="548969"/>
            <a:ext cx="7890699" cy="1061829"/>
          </a:xfrm>
          <a:prstGeom prst="rect">
            <a:avLst/>
          </a:prstGeom>
        </p:spPr>
        <p:txBody>
          <a:bodyPr wrap="square">
            <a:spAutoFit/>
          </a:bodyPr>
          <a:lstStyle/>
          <a:p>
            <a:r>
              <a:rPr lang="en-AU" b="1" dirty="0"/>
              <a:t>Community Engagement </a:t>
            </a:r>
            <a:r>
              <a:rPr lang="en-AU" dirty="0"/>
              <a:t>seeks to better engage the community to achieve long-term and sustainable outcomes, processes, relationships, discourse, decision-making, or implementation. </a:t>
            </a:r>
          </a:p>
          <a:p>
            <a:r>
              <a:rPr lang="en-AU" sz="900" dirty="0"/>
              <a:t>(definition from Penn State's </a:t>
            </a:r>
            <a:r>
              <a:rPr lang="en-AU" sz="900" dirty="0" err="1"/>
              <a:t>Center</a:t>
            </a:r>
            <a:r>
              <a:rPr lang="en-AU" sz="900" dirty="0"/>
              <a:t> for Economic and Community Development)</a:t>
            </a:r>
          </a:p>
        </p:txBody>
      </p:sp>
      <p:pic>
        <p:nvPicPr>
          <p:cNvPr id="4" name="Picture 3"/>
          <p:cNvPicPr>
            <a:picLocks noChangeAspect="1"/>
          </p:cNvPicPr>
          <p:nvPr/>
        </p:nvPicPr>
        <p:blipFill>
          <a:blip r:embed="rId2"/>
          <a:stretch>
            <a:fillRect/>
          </a:stretch>
        </p:blipFill>
        <p:spPr>
          <a:xfrm>
            <a:off x="5465425" y="1254480"/>
            <a:ext cx="3679583" cy="2461641"/>
          </a:xfrm>
          <a:prstGeom prst="rect">
            <a:avLst/>
          </a:prstGeom>
        </p:spPr>
      </p:pic>
      <p:pic>
        <p:nvPicPr>
          <p:cNvPr id="6" name="Picture 5"/>
          <p:cNvPicPr>
            <a:picLocks noChangeAspect="1"/>
          </p:cNvPicPr>
          <p:nvPr/>
        </p:nvPicPr>
        <p:blipFill rotWithShape="1">
          <a:blip r:embed="rId3"/>
          <a:srcRect t="21705" b="35736"/>
          <a:stretch/>
        </p:blipFill>
        <p:spPr>
          <a:xfrm>
            <a:off x="414873" y="3047291"/>
            <a:ext cx="5671265" cy="1865377"/>
          </a:xfrm>
          <a:prstGeom prst="rect">
            <a:avLst/>
          </a:prstGeom>
        </p:spPr>
      </p:pic>
      <p:sp>
        <p:nvSpPr>
          <p:cNvPr id="7" name="Rectangle 6"/>
          <p:cNvSpPr/>
          <p:nvPr/>
        </p:nvSpPr>
        <p:spPr>
          <a:xfrm>
            <a:off x="1895838" y="4912668"/>
            <a:ext cx="3795388" cy="230832"/>
          </a:xfrm>
          <a:prstGeom prst="rect">
            <a:avLst/>
          </a:prstGeom>
          <a:solidFill>
            <a:schemeClr val="bg1"/>
          </a:solidFill>
        </p:spPr>
        <p:txBody>
          <a:bodyPr wrap="square">
            <a:spAutoFit/>
          </a:bodyPr>
          <a:lstStyle/>
          <a:p>
            <a:r>
              <a:rPr lang="en-AU" sz="900" dirty="0"/>
              <a:t>Source: International Association of Public Participation</a:t>
            </a:r>
          </a:p>
        </p:txBody>
      </p:sp>
    </p:spTree>
    <p:extLst>
      <p:ext uri="{BB962C8B-B14F-4D97-AF65-F5344CB8AC3E}">
        <p14:creationId xmlns:p14="http://schemas.microsoft.com/office/powerpoint/2010/main" val="355753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0039" y="1499854"/>
            <a:ext cx="4227060" cy="2700000"/>
          </a:xfrm>
        </p:spPr>
        <p:txBody>
          <a:bodyPr/>
          <a:lstStyle/>
          <a:p>
            <a:endParaRPr lang="en-AU" dirty="0">
              <a:solidFill>
                <a:schemeClr val="tx2"/>
              </a:solidFill>
            </a:endParaRPr>
          </a:p>
          <a:p>
            <a:endParaRPr lang="en-AU" dirty="0">
              <a:solidFill>
                <a:schemeClr val="tx2"/>
              </a:solidFill>
            </a:endParaRPr>
          </a:p>
          <a:p>
            <a:endParaRPr lang="en-AU" dirty="0">
              <a:solidFill>
                <a:schemeClr val="tx2"/>
              </a:solidFill>
            </a:endParaRPr>
          </a:p>
        </p:txBody>
      </p:sp>
      <p:sp>
        <p:nvSpPr>
          <p:cNvPr id="2" name="Title 1"/>
          <p:cNvSpPr>
            <a:spLocks noGrp="1"/>
          </p:cNvSpPr>
          <p:nvPr>
            <p:ph type="title" idx="4294967295"/>
          </p:nvPr>
        </p:nvSpPr>
        <p:spPr>
          <a:xfrm>
            <a:off x="1922867" y="791807"/>
            <a:ext cx="8393110" cy="788758"/>
          </a:xfrm>
        </p:spPr>
        <p:txBody>
          <a:bodyPr>
            <a:normAutofit/>
          </a:bodyPr>
          <a:lstStyle/>
          <a:p>
            <a:r>
              <a:rPr lang="en-AU" sz="3200" dirty="0"/>
              <a:t>Nature-based Solutions</a:t>
            </a:r>
          </a:p>
        </p:txBody>
      </p:sp>
      <p:sp>
        <p:nvSpPr>
          <p:cNvPr id="4" name="TextBox 3"/>
          <p:cNvSpPr txBox="1"/>
          <p:nvPr/>
        </p:nvSpPr>
        <p:spPr>
          <a:xfrm>
            <a:off x="614253" y="1661276"/>
            <a:ext cx="5353778" cy="2275530"/>
          </a:xfrm>
          <a:prstGeom prst="rect">
            <a:avLst/>
          </a:prstGeom>
          <a:noFill/>
        </p:spPr>
        <p:txBody>
          <a:bodyPr wrap="square" rtlCol="0">
            <a:spAutoFit/>
          </a:bodyPr>
          <a:lstStyle/>
          <a:p>
            <a:endParaRPr lang="en-AU" dirty="0"/>
          </a:p>
        </p:txBody>
      </p:sp>
      <p:sp>
        <p:nvSpPr>
          <p:cNvPr id="3" name="TextBox 2"/>
          <p:cNvSpPr txBox="1"/>
          <p:nvPr/>
        </p:nvSpPr>
        <p:spPr>
          <a:xfrm>
            <a:off x="899886" y="1923143"/>
            <a:ext cx="7656285" cy="1477328"/>
          </a:xfrm>
          <a:prstGeom prst="rect">
            <a:avLst/>
          </a:prstGeom>
          <a:noFill/>
        </p:spPr>
        <p:txBody>
          <a:bodyPr wrap="square" rtlCol="0">
            <a:spAutoFit/>
          </a:bodyPr>
          <a:lstStyle/>
          <a:p>
            <a:pPr marL="342900" indent="-342900">
              <a:buFont typeface="+mj-lt"/>
              <a:buAutoNum type="arabicPeriod"/>
            </a:pPr>
            <a:r>
              <a:rPr lang="en-AU" dirty="0"/>
              <a:t>What content do you feel would be necessary for guidelines to Nature-based Solutions to flooding?</a:t>
            </a:r>
          </a:p>
          <a:p>
            <a:pPr marL="342900" indent="-342900">
              <a:buFont typeface="+mj-lt"/>
              <a:buAutoNum type="arabicPeriod"/>
            </a:pPr>
            <a:endParaRPr lang="en-AU" dirty="0"/>
          </a:p>
          <a:p>
            <a:pPr marL="342900" indent="-342900">
              <a:buFont typeface="+mj-lt"/>
              <a:buAutoNum type="arabicPeriod"/>
            </a:pPr>
            <a:r>
              <a:rPr lang="en-AU" dirty="0"/>
              <a:t>Where and how would community need to be engaged in the design of Nature-based Solutions to flooding?</a:t>
            </a:r>
          </a:p>
        </p:txBody>
      </p:sp>
    </p:spTree>
    <p:extLst>
      <p:ext uri="{BB962C8B-B14F-4D97-AF65-F5344CB8AC3E}">
        <p14:creationId xmlns:p14="http://schemas.microsoft.com/office/powerpoint/2010/main" val="91709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6064" t="59043" r="38404" b="13534"/>
          <a:stretch/>
        </p:blipFill>
        <p:spPr>
          <a:xfrm>
            <a:off x="3485450" y="2345944"/>
            <a:ext cx="3621256" cy="2187842"/>
          </a:xfrm>
          <a:prstGeom prst="rect">
            <a:avLst/>
          </a:prstGeom>
        </p:spPr>
      </p:pic>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425450" y="373063"/>
            <a:ext cx="6120000" cy="3960000"/>
          </a:xfrm>
        </p:spPr>
        <p:txBody>
          <a:bodyPr>
            <a:normAutofit/>
          </a:bodyPr>
          <a:lstStyle/>
          <a:p>
            <a:r>
              <a:rPr lang="en-AU" sz="1500" dirty="0"/>
              <a:t>Partnering </a:t>
            </a:r>
            <a:r>
              <a:rPr lang="en-AU" sz="1500" dirty="0" err="1"/>
              <a:t>wiTH</a:t>
            </a:r>
            <a:r>
              <a:rPr lang="en-AU" sz="1500" dirty="0"/>
              <a:t> communities to identify nature-based solutions for flood resilience IN THE BREMER CATCHMENT </a:t>
            </a:r>
          </a:p>
          <a:p>
            <a:pPr lvl="1"/>
            <a:r>
              <a:rPr lang="en-US" sz="1500" dirty="0"/>
              <a:t>Astrid Vachette &amp; Bill McAlister</a:t>
            </a:r>
          </a:p>
          <a:p>
            <a:pPr lvl="1"/>
            <a:endParaRPr lang="en-US" sz="1200" dirty="0"/>
          </a:p>
        </p:txBody>
      </p:sp>
      <p:pic>
        <p:nvPicPr>
          <p:cNvPr id="2" name="Picture 1"/>
          <p:cNvPicPr>
            <a:picLocks noChangeAspect="1"/>
          </p:cNvPicPr>
          <p:nvPr/>
        </p:nvPicPr>
        <p:blipFill>
          <a:blip r:embed="rId3"/>
          <a:stretch>
            <a:fillRect/>
          </a:stretch>
        </p:blipFill>
        <p:spPr>
          <a:xfrm>
            <a:off x="0" y="2084947"/>
            <a:ext cx="3621256" cy="2448839"/>
          </a:xfrm>
          <a:prstGeom prst="rect">
            <a:avLst/>
          </a:prstGeom>
        </p:spPr>
      </p:pic>
      <p:sp>
        <p:nvSpPr>
          <p:cNvPr id="3" name="Rectangle 2"/>
          <p:cNvSpPr/>
          <p:nvPr/>
        </p:nvSpPr>
        <p:spPr>
          <a:xfrm>
            <a:off x="762000" y="2038885"/>
            <a:ext cx="6480512" cy="307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474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FF8BAC-6B9F-491C-8171-116C510DB5A6}"/>
              </a:ext>
            </a:extLst>
          </p:cNvPr>
          <p:cNvPicPr>
            <a:picLocks noChangeAspect="1"/>
          </p:cNvPicPr>
          <p:nvPr/>
        </p:nvPicPr>
        <p:blipFill>
          <a:blip r:embed="rId2"/>
          <a:stretch>
            <a:fillRect/>
          </a:stretch>
        </p:blipFill>
        <p:spPr>
          <a:xfrm>
            <a:off x="3006665" y="-13712"/>
            <a:ext cx="5811207" cy="5157212"/>
          </a:xfrm>
          <a:prstGeom prst="rect">
            <a:avLst/>
          </a:prstGeom>
        </p:spPr>
      </p:pic>
      <p:pic>
        <p:nvPicPr>
          <p:cNvPr id="6" name="Content Placeholder 10">
            <a:extLst>
              <a:ext uri="{FF2B5EF4-FFF2-40B4-BE49-F238E27FC236}">
                <a16:creationId xmlns:a16="http://schemas.microsoft.com/office/drawing/2014/main" id="{E6AF98D8-C74F-1C68-EDE0-E10DA3DBA4ED}"/>
              </a:ext>
            </a:extLst>
          </p:cNvPr>
          <p:cNvPicPr>
            <a:picLocks noChangeAspect="1"/>
          </p:cNvPicPr>
          <p:nvPr/>
        </p:nvPicPr>
        <p:blipFill>
          <a:blip r:embed="rId3"/>
          <a:stretch>
            <a:fillRect/>
          </a:stretch>
        </p:blipFill>
        <p:spPr>
          <a:xfrm>
            <a:off x="160015" y="1786708"/>
            <a:ext cx="8265367" cy="3796917"/>
          </a:xfrm>
          <a:prstGeom prst="rect">
            <a:avLst/>
          </a:prstGeom>
        </p:spPr>
      </p:pic>
      <p:sp>
        <p:nvSpPr>
          <p:cNvPr id="2" name="TextBox 1"/>
          <p:cNvSpPr txBox="1"/>
          <p:nvPr/>
        </p:nvSpPr>
        <p:spPr>
          <a:xfrm>
            <a:off x="0" y="0"/>
            <a:ext cx="9144000" cy="369332"/>
          </a:xfrm>
          <a:prstGeom prst="rect">
            <a:avLst/>
          </a:prstGeom>
          <a:solidFill>
            <a:schemeClr val="accent1"/>
          </a:solidFill>
        </p:spPr>
        <p:txBody>
          <a:bodyPr wrap="square" rtlCol="0">
            <a:spAutoFit/>
          </a:bodyPr>
          <a:lstStyle/>
          <a:p>
            <a:pPr algn="ctr"/>
            <a:r>
              <a:rPr lang="en-AU" b="1" dirty="0">
                <a:solidFill>
                  <a:schemeClr val="bg1"/>
                </a:solidFill>
              </a:rPr>
              <a:t>Community project partners and proposed locations of catchment studies </a:t>
            </a:r>
          </a:p>
        </p:txBody>
      </p:sp>
    </p:spTree>
    <p:extLst>
      <p:ext uri="{BB962C8B-B14F-4D97-AF65-F5344CB8AC3E}">
        <p14:creationId xmlns:p14="http://schemas.microsoft.com/office/powerpoint/2010/main" val="59873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1"/>
          </a:solidFill>
        </p:spPr>
        <p:txBody>
          <a:bodyPr wrap="square" rtlCol="0">
            <a:spAutoFit/>
          </a:bodyPr>
          <a:lstStyle/>
          <a:p>
            <a:pPr algn="ctr"/>
            <a:r>
              <a:rPr lang="en-AU" b="1" dirty="0">
                <a:solidFill>
                  <a:schemeClr val="bg1"/>
                </a:solidFill>
              </a:rPr>
              <a:t>A multidisciplinary project</a:t>
            </a:r>
          </a:p>
        </p:txBody>
      </p:sp>
      <p:graphicFrame>
        <p:nvGraphicFramePr>
          <p:cNvPr id="5" name="Diagram 4"/>
          <p:cNvGraphicFramePr/>
          <p:nvPr>
            <p:extLst>
              <p:ext uri="{D42A27DB-BD31-4B8C-83A1-F6EECF244321}">
                <p14:modId xmlns:p14="http://schemas.microsoft.com/office/powerpoint/2010/main" val="195040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17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1"/>
          </a:solidFill>
        </p:spPr>
        <p:txBody>
          <a:bodyPr wrap="square" rtlCol="0">
            <a:spAutoFit/>
          </a:bodyPr>
          <a:lstStyle/>
          <a:p>
            <a:pPr algn="ctr"/>
            <a:r>
              <a:rPr lang="en-AU" b="1" dirty="0">
                <a:solidFill>
                  <a:schemeClr val="bg1"/>
                </a:solidFill>
              </a:rPr>
              <a:t>For flood resilience</a:t>
            </a:r>
          </a:p>
        </p:txBody>
      </p:sp>
      <p:pic>
        <p:nvPicPr>
          <p:cNvPr id="1026" name="Picture 2" descr="The Channon community adapts bushfire-fighting skills to create COVI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74" y="884153"/>
            <a:ext cx="4212590" cy="2810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2"/>
          <p:cNvPicPr>
            <a:picLocks noGrp="1" noChangeAspect="1"/>
          </p:cNvPicPr>
          <p:nvPr>
            <p:ph type="pic" sz="quarter" idx="14"/>
          </p:nvPr>
        </p:nvPicPr>
        <p:blipFill rotWithShape="1">
          <a:blip r:embed="rId3"/>
          <a:srcRect l="40620" t="9317" b="9317"/>
          <a:stretch/>
        </p:blipFill>
        <p:spPr>
          <a:xfrm>
            <a:off x="5325464" y="1598922"/>
            <a:ext cx="3150719" cy="3237560"/>
          </a:xfrm>
          <a:prstGeom prst="rect">
            <a:avLst/>
          </a:prstGeom>
        </p:spPr>
      </p:pic>
    </p:spTree>
    <p:extLst>
      <p:ext uri="{BB962C8B-B14F-4D97-AF65-F5344CB8AC3E}">
        <p14:creationId xmlns:p14="http://schemas.microsoft.com/office/powerpoint/2010/main" val="150760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0039" y="1499854"/>
            <a:ext cx="4227060" cy="2700000"/>
          </a:xfrm>
        </p:spPr>
        <p:txBody>
          <a:bodyPr/>
          <a:lstStyle/>
          <a:p>
            <a:endParaRPr lang="en-AU" dirty="0">
              <a:solidFill>
                <a:schemeClr val="tx2"/>
              </a:solidFill>
            </a:endParaRPr>
          </a:p>
          <a:p>
            <a:endParaRPr lang="en-AU" dirty="0">
              <a:solidFill>
                <a:schemeClr val="tx2"/>
              </a:solidFill>
            </a:endParaRPr>
          </a:p>
          <a:p>
            <a:endParaRPr lang="en-AU" dirty="0">
              <a:solidFill>
                <a:schemeClr val="tx2"/>
              </a:solidFill>
            </a:endParaRPr>
          </a:p>
        </p:txBody>
      </p:sp>
      <p:sp>
        <p:nvSpPr>
          <p:cNvPr id="2" name="Title 1"/>
          <p:cNvSpPr>
            <a:spLocks noGrp="1"/>
          </p:cNvSpPr>
          <p:nvPr>
            <p:ph type="title" idx="4294967295"/>
          </p:nvPr>
        </p:nvSpPr>
        <p:spPr>
          <a:xfrm>
            <a:off x="2151883" y="605489"/>
            <a:ext cx="8393110" cy="788758"/>
          </a:xfrm>
        </p:spPr>
        <p:txBody>
          <a:bodyPr>
            <a:normAutofit/>
          </a:bodyPr>
          <a:lstStyle/>
          <a:p>
            <a:r>
              <a:rPr lang="en-AU" sz="3200" dirty="0"/>
              <a:t>Nature-based Solutions</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t="20085" r="47862" b="38796"/>
          <a:stretch/>
        </p:blipFill>
        <p:spPr>
          <a:xfrm>
            <a:off x="2212845" y="1550654"/>
            <a:ext cx="4214299" cy="2492793"/>
          </a:xfrm>
          <a:prstGeom prst="rect">
            <a:avLst/>
          </a:prstGeom>
        </p:spPr>
      </p:pic>
    </p:spTree>
    <p:extLst>
      <p:ext uri="{BB962C8B-B14F-4D97-AF65-F5344CB8AC3E}">
        <p14:creationId xmlns:p14="http://schemas.microsoft.com/office/powerpoint/2010/main" val="242122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0039" y="1499854"/>
            <a:ext cx="4227060" cy="2700000"/>
          </a:xfrm>
        </p:spPr>
        <p:txBody>
          <a:bodyPr/>
          <a:lstStyle/>
          <a:p>
            <a:endParaRPr lang="en-AU" dirty="0">
              <a:solidFill>
                <a:schemeClr val="tx2"/>
              </a:solidFill>
            </a:endParaRPr>
          </a:p>
          <a:p>
            <a:endParaRPr lang="en-AU" dirty="0">
              <a:solidFill>
                <a:schemeClr val="tx2"/>
              </a:solidFill>
            </a:endParaRPr>
          </a:p>
          <a:p>
            <a:endParaRPr lang="en-AU" dirty="0">
              <a:solidFill>
                <a:schemeClr val="tx2"/>
              </a:solidFill>
            </a:endParaRPr>
          </a:p>
        </p:txBody>
      </p:sp>
      <p:sp>
        <p:nvSpPr>
          <p:cNvPr id="2" name="Title 1"/>
          <p:cNvSpPr>
            <a:spLocks noGrp="1"/>
          </p:cNvSpPr>
          <p:nvPr>
            <p:ph type="title" idx="4294967295"/>
          </p:nvPr>
        </p:nvSpPr>
        <p:spPr>
          <a:xfrm>
            <a:off x="1922867" y="791807"/>
            <a:ext cx="8393110" cy="788758"/>
          </a:xfrm>
        </p:spPr>
        <p:txBody>
          <a:bodyPr>
            <a:normAutofit/>
          </a:bodyPr>
          <a:lstStyle/>
          <a:p>
            <a:r>
              <a:rPr lang="en-AU" sz="3200" dirty="0"/>
              <a:t>Nature-based Solutions</a:t>
            </a:r>
          </a:p>
        </p:txBody>
      </p:sp>
      <p:sp>
        <p:nvSpPr>
          <p:cNvPr id="4" name="TextBox 3"/>
          <p:cNvSpPr txBox="1"/>
          <p:nvPr/>
        </p:nvSpPr>
        <p:spPr>
          <a:xfrm>
            <a:off x="614253" y="1661276"/>
            <a:ext cx="5353778" cy="2275530"/>
          </a:xfrm>
          <a:prstGeom prst="rect">
            <a:avLst/>
          </a:prstGeom>
          <a:noFill/>
        </p:spPr>
        <p:txBody>
          <a:bodyPr wrap="square" rtlCol="0">
            <a:spAutoFit/>
          </a:bodyPr>
          <a:lstStyle/>
          <a:p>
            <a:endParaRPr lang="en-AU" dirty="0"/>
          </a:p>
        </p:txBody>
      </p:sp>
      <p:sp>
        <p:nvSpPr>
          <p:cNvPr id="3" name="TextBox 2"/>
          <p:cNvSpPr txBox="1"/>
          <p:nvPr/>
        </p:nvSpPr>
        <p:spPr>
          <a:xfrm>
            <a:off x="899886" y="1923143"/>
            <a:ext cx="7656285" cy="1200329"/>
          </a:xfrm>
          <a:prstGeom prst="rect">
            <a:avLst/>
          </a:prstGeom>
          <a:noFill/>
        </p:spPr>
        <p:txBody>
          <a:bodyPr wrap="square" rtlCol="0">
            <a:spAutoFit/>
          </a:bodyPr>
          <a:lstStyle/>
          <a:p>
            <a:pPr marL="342900" indent="-342900">
              <a:buFont typeface="+mj-lt"/>
              <a:buAutoNum type="arabicPeriod"/>
            </a:pPr>
            <a:r>
              <a:rPr lang="en-AU" dirty="0"/>
              <a:t>What do you understand by Nature-based Solutions?</a:t>
            </a:r>
          </a:p>
          <a:p>
            <a:pPr marL="342900" indent="-342900">
              <a:buFont typeface="+mj-lt"/>
              <a:buAutoNum type="arabicPeriod"/>
            </a:pPr>
            <a:endParaRPr lang="en-AU" dirty="0"/>
          </a:p>
          <a:p>
            <a:pPr marL="342900" indent="-342900">
              <a:buFont typeface="+mj-lt"/>
              <a:buAutoNum type="arabicPeriod"/>
            </a:pPr>
            <a:r>
              <a:rPr lang="en-AU" dirty="0"/>
              <a:t>What are local examples of Nature-based Solutions that you are aware of?</a:t>
            </a:r>
          </a:p>
        </p:txBody>
      </p:sp>
    </p:spTree>
    <p:extLst>
      <p:ext uri="{BB962C8B-B14F-4D97-AF65-F5344CB8AC3E}">
        <p14:creationId xmlns:p14="http://schemas.microsoft.com/office/powerpoint/2010/main" val="350404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0039" y="1499854"/>
            <a:ext cx="4227060" cy="2700000"/>
          </a:xfrm>
        </p:spPr>
        <p:txBody>
          <a:bodyPr/>
          <a:lstStyle/>
          <a:p>
            <a:endParaRPr lang="en-AU" dirty="0">
              <a:solidFill>
                <a:schemeClr val="tx2"/>
              </a:solidFill>
            </a:endParaRPr>
          </a:p>
          <a:p>
            <a:endParaRPr lang="en-AU" dirty="0">
              <a:solidFill>
                <a:schemeClr val="tx2"/>
              </a:solidFill>
            </a:endParaRPr>
          </a:p>
          <a:p>
            <a:endParaRPr lang="en-AU" dirty="0">
              <a:solidFill>
                <a:schemeClr val="tx2"/>
              </a:solidFill>
            </a:endParaRPr>
          </a:p>
        </p:txBody>
      </p:sp>
      <p:sp>
        <p:nvSpPr>
          <p:cNvPr id="2" name="Title 1"/>
          <p:cNvSpPr>
            <a:spLocks noGrp="1"/>
          </p:cNvSpPr>
          <p:nvPr>
            <p:ph type="title" idx="4294967295"/>
          </p:nvPr>
        </p:nvSpPr>
        <p:spPr>
          <a:xfrm>
            <a:off x="2151883" y="605489"/>
            <a:ext cx="8393110" cy="788758"/>
          </a:xfrm>
        </p:spPr>
        <p:txBody>
          <a:bodyPr>
            <a:normAutofit/>
          </a:bodyPr>
          <a:lstStyle/>
          <a:p>
            <a:r>
              <a:rPr lang="en-AU" sz="3200" dirty="0"/>
              <a:t>Nature-based Solutions</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t="20085" r="47862" b="38796"/>
          <a:stretch/>
        </p:blipFill>
        <p:spPr>
          <a:xfrm>
            <a:off x="2212845" y="1550654"/>
            <a:ext cx="4214299" cy="2492793"/>
          </a:xfrm>
          <a:prstGeom prst="rect">
            <a:avLst/>
          </a:prstGeom>
        </p:spPr>
      </p:pic>
    </p:spTree>
    <p:extLst>
      <p:ext uri="{BB962C8B-B14F-4D97-AF65-F5344CB8AC3E}">
        <p14:creationId xmlns:p14="http://schemas.microsoft.com/office/powerpoint/2010/main" val="319000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12" y="642173"/>
            <a:ext cx="8393110" cy="788758"/>
          </a:xfrm>
        </p:spPr>
        <p:txBody>
          <a:bodyPr>
            <a:normAutofit/>
          </a:bodyPr>
          <a:lstStyle/>
          <a:p>
            <a:r>
              <a:rPr lang="en-AU" sz="3200" dirty="0"/>
              <a:t>Nature-based Solutions</a:t>
            </a:r>
          </a:p>
        </p:txBody>
      </p:sp>
      <p:sp>
        <p:nvSpPr>
          <p:cNvPr id="4" name="Content Placeholder 3"/>
          <p:cNvSpPr>
            <a:spLocks noGrp="1"/>
          </p:cNvSpPr>
          <p:nvPr>
            <p:ph idx="1"/>
          </p:nvPr>
        </p:nvSpPr>
        <p:spPr/>
        <p:txBody>
          <a:bodyPr/>
          <a:lstStyle/>
          <a:p>
            <a:r>
              <a:rPr lang="en-AU" dirty="0">
                <a:solidFill>
                  <a:schemeClr val="tx1"/>
                </a:solidFill>
              </a:rPr>
              <a:t>Nature-based solutions are actions to protect, conserve, restore, sustainably use and manage natural or modified terrestrial, freshwater, coastal and marine ecosystems, which address social, economic and environmental challenges effectively and adaptively, while simultaneously providing human well-being, ecosystem services and resilience and biodiversity benefits.</a:t>
            </a:r>
          </a:p>
          <a:p>
            <a:pPr algn="r"/>
            <a:r>
              <a:rPr lang="en-AU" dirty="0">
                <a:solidFill>
                  <a:schemeClr val="tx1"/>
                </a:solidFill>
              </a:rPr>
              <a:t> </a:t>
            </a:r>
            <a:r>
              <a:rPr lang="en-AU" dirty="0"/>
              <a:t>United Nations Environment Assembly </a:t>
            </a:r>
            <a:endParaRPr lang="en-AU" dirty="0">
              <a:solidFill>
                <a:schemeClr val="tx1"/>
              </a:solidFill>
            </a:endParaRPr>
          </a:p>
        </p:txBody>
      </p:sp>
    </p:spTree>
    <p:extLst>
      <p:ext uri="{BB962C8B-B14F-4D97-AF65-F5344CB8AC3E}">
        <p14:creationId xmlns:p14="http://schemas.microsoft.com/office/powerpoint/2010/main" val="2856450172"/>
      </p:ext>
    </p:extLst>
  </p:cSld>
  <p:clrMapOvr>
    <a:masterClrMapping/>
  </p:clrMapOvr>
</p:sld>
</file>

<file path=ppt/theme/theme1.xml><?xml version="1.0" encoding="utf-8"?>
<a:theme xmlns:a="http://schemas.openxmlformats.org/drawingml/2006/main" name="ANU Light">
  <a:themeElements>
    <a:clrScheme name="ANU">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E942921-F3A1-AE4C-8A9E-9A9A5B154E3E}" vid="{BD02E756-BB29-1C4F-B71B-84EA9B42E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Notes xmlns="2906fbf8-e47d-4c21-be87-cb09cf1c70cb">DO NOT EDIT. DOWNLOAD FIRST.</Document_x0020_Notes>
    <FAQs xmlns="2906fbf8-e47d-4c21-be87-cb09cf1c70cb"/>
    <TaxCatchAll xmlns="c30e2885-58e1-4e94-9dc7-f83158e7ef28" xsi:nil="true"/>
    <lcf76f155ced4ddcb4097134ff3c332f xmlns="2906fbf8-e47d-4c21-be87-cb09cf1c70cb">
      <Terms xmlns="http://schemas.microsoft.com/office/infopath/2007/PartnerControls"/>
    </lcf76f155ced4ddcb4097134ff3c332f>
    <SharedWithUsers xmlns="cd7196b5-af4d-4b5a-ba66-d723b2d8b01e">
      <UserInfo>
        <DisplayName>Simon Mishricky</DisplayName>
        <AccountId>7743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009AC5283E95468D41B3B02A942082" ma:contentTypeVersion="17" ma:contentTypeDescription="Create a new document." ma:contentTypeScope="" ma:versionID="1de47881ce4f9a36613dbcf3cf0fa714">
  <xsd:schema xmlns:xsd="http://www.w3.org/2001/XMLSchema" xmlns:xs="http://www.w3.org/2001/XMLSchema" xmlns:p="http://schemas.microsoft.com/office/2006/metadata/properties" xmlns:ns2="2906fbf8-e47d-4c21-be87-cb09cf1c70cb" xmlns:ns3="cd7196b5-af4d-4b5a-ba66-d723b2d8b01e" xmlns:ns4="c30e2885-58e1-4e94-9dc7-f83158e7ef28" targetNamespace="http://schemas.microsoft.com/office/2006/metadata/properties" ma:root="true" ma:fieldsID="50aab10ac60f917392f91397ee89828c" ns2:_="" ns3:_="" ns4:_="">
    <xsd:import namespace="2906fbf8-e47d-4c21-be87-cb09cf1c70cb"/>
    <xsd:import namespace="cd7196b5-af4d-4b5a-ba66-d723b2d8b01e"/>
    <xsd:import namespace="c30e2885-58e1-4e94-9dc7-f83158e7ef28"/>
    <xsd:element name="properties">
      <xsd:complexType>
        <xsd:sequence>
          <xsd:element name="documentManagement">
            <xsd:complexType>
              <xsd:all>
                <xsd:element ref="ns2:MediaServiceMetadata" minOccurs="0"/>
                <xsd:element ref="ns2:MediaServiceFastMetadata" minOccurs="0"/>
                <xsd:element ref="ns2:FAQs"/>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cument_x0020_Notes"/>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6fbf8-e47d-4c21-be87-cb09cf1c7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AQs" ma:index="10" ma:displayName="FAQs" ma:internalName="FAQs">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ocument_x0020_Notes" ma:index="18" ma:displayName="IMPORTANT" ma:description="DO NOT EDIT. DOWNLOAD FIRST" ma:format="Dropdown" ma:internalName="Document_x0020_Notes">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0858339-22dc-49f9-bed0-4b2c0ae499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7196b5-af4d-4b5a-ba66-d723b2d8b0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0e2885-58e1-4e94-9dc7-f83158e7ef2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b2f7b05-bf39-4aaf-b1d5-a18c06a848f2}" ma:internalName="TaxCatchAll" ma:showField="CatchAllData" ma:web="cd7196b5-af4d-4b5a-ba66-d723b2d8b0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42CD11-9905-45C0-AA8E-EE5B79DEFBE2}">
  <ds:schemaRefs>
    <ds:schemaRef ds:uri="http://schemas.microsoft.com/sharepoint/v3/contenttype/forms"/>
  </ds:schemaRefs>
</ds:datastoreItem>
</file>

<file path=customXml/itemProps2.xml><?xml version="1.0" encoding="utf-8"?>
<ds:datastoreItem xmlns:ds="http://schemas.openxmlformats.org/officeDocument/2006/customXml" ds:itemID="{F655D042-D8B3-4BE3-86DE-6019F96E2850}">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c30e2885-58e1-4e94-9dc7-f83158e7ef28"/>
    <ds:schemaRef ds:uri="cd7196b5-af4d-4b5a-ba66-d723b2d8b01e"/>
    <ds:schemaRef ds:uri="2906fbf8-e47d-4c21-be87-cb09cf1c70cb"/>
    <ds:schemaRef ds:uri="http://www.w3.org/XML/1998/namespace"/>
    <ds:schemaRef ds:uri="http://purl.org/dc/dcmitype/"/>
  </ds:schemaRefs>
</ds:datastoreItem>
</file>

<file path=customXml/itemProps3.xml><?xml version="1.0" encoding="utf-8"?>
<ds:datastoreItem xmlns:ds="http://schemas.openxmlformats.org/officeDocument/2006/customXml" ds:itemID="{B14D557C-9DD9-4D6A-812E-C98A03BFF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06fbf8-e47d-4c21-be87-cb09cf1c70cb"/>
    <ds:schemaRef ds:uri="cd7196b5-af4d-4b5a-ba66-d723b2d8b01e"/>
    <ds:schemaRef ds:uri="c30e2885-58e1-4e94-9dc7-f83158e7e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ANU_Powerpoint_Light Template 2023</Template>
  <TotalTime>4640</TotalTime>
  <Words>251</Words>
  <Application>Microsoft Office PowerPoint</Application>
  <PresentationFormat>On-screen Show (16:9)</PresentationFormat>
  <Paragraphs>40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Public Sans</vt:lpstr>
      <vt:lpstr>Public Sans Light</vt:lpstr>
      <vt:lpstr>Sofia Pro Light</vt:lpstr>
      <vt:lpstr>Times New Roman</vt:lpstr>
      <vt:lpstr>ANU Light</vt:lpstr>
      <vt:lpstr>Nature-based Solutions</vt:lpstr>
      <vt:lpstr>PowerPoint Presentation</vt:lpstr>
      <vt:lpstr>PowerPoint Presentation</vt:lpstr>
      <vt:lpstr>PowerPoint Presentation</vt:lpstr>
      <vt:lpstr>PowerPoint Presentation</vt:lpstr>
      <vt:lpstr>Nature-based Solutions</vt:lpstr>
      <vt:lpstr>Nature-based Solutions</vt:lpstr>
      <vt:lpstr>Nature-based Solutions</vt:lpstr>
      <vt:lpstr>Nature-based Solutions</vt:lpstr>
      <vt:lpstr>PowerPoint Presentation</vt:lpstr>
      <vt:lpstr>Nature-based Solutions</vt:lpstr>
      <vt:lpstr>PowerPoint Presentation</vt:lpstr>
      <vt:lpstr>PowerPoint Presentation</vt:lpstr>
      <vt:lpstr>Nature-based Solutions</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Astrid Vachette</dc:creator>
  <cp:lastModifiedBy>Lee-Anne Oberholzer</cp:lastModifiedBy>
  <cp:revision>114</cp:revision>
  <dcterms:created xsi:type="dcterms:W3CDTF">2023-04-17T03:38:23Z</dcterms:created>
  <dcterms:modified xsi:type="dcterms:W3CDTF">2023-09-13T02:46:32Z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0x010100EF009AC5283E95468D41B3B02A942082</vt:lpwstr>
  </property>
  <property fmtid="{D5CDD505-2E9C-101B-9397-08002B2CF9AE}" pid="3" name="MediaServiceImageTags">
    <vt:lpwstr/>
  </property>
</Properties>
</file>